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1" r:id="rId4"/>
  </p:sldMasterIdLst>
  <p:notesMasterIdLst>
    <p:notesMasterId r:id="rId55"/>
  </p:notesMasterIdLst>
  <p:handoutMasterIdLst>
    <p:handoutMasterId r:id="rId56"/>
  </p:handoutMasterIdLst>
  <p:sldIdLst>
    <p:sldId id="256" r:id="rId5"/>
    <p:sldId id="630" r:id="rId6"/>
    <p:sldId id="631" r:id="rId7"/>
    <p:sldId id="261" r:id="rId8"/>
    <p:sldId id="611" r:id="rId9"/>
    <p:sldId id="271" r:id="rId10"/>
    <p:sldId id="607" r:id="rId11"/>
    <p:sldId id="273" r:id="rId12"/>
    <p:sldId id="272" r:id="rId13"/>
    <p:sldId id="605" r:id="rId14"/>
    <p:sldId id="276" r:id="rId15"/>
    <p:sldId id="612" r:id="rId16"/>
    <p:sldId id="282" r:id="rId17"/>
    <p:sldId id="610" r:id="rId18"/>
    <p:sldId id="626" r:id="rId19"/>
    <p:sldId id="617" r:id="rId20"/>
    <p:sldId id="628" r:id="rId21"/>
    <p:sldId id="614" r:id="rId22"/>
    <p:sldId id="277" r:id="rId23"/>
    <p:sldId id="646" r:id="rId24"/>
    <p:sldId id="648" r:id="rId25"/>
    <p:sldId id="649" r:id="rId26"/>
    <p:sldId id="651" r:id="rId27"/>
    <p:sldId id="618" r:id="rId28"/>
    <p:sldId id="608" r:id="rId29"/>
    <p:sldId id="604" r:id="rId30"/>
    <p:sldId id="620" r:id="rId31"/>
    <p:sldId id="621" r:id="rId32"/>
    <p:sldId id="622" r:id="rId33"/>
    <p:sldId id="623" r:id="rId34"/>
    <p:sldId id="624" r:id="rId35"/>
    <p:sldId id="278" r:id="rId36"/>
    <p:sldId id="632" r:id="rId37"/>
    <p:sldId id="634" r:id="rId38"/>
    <p:sldId id="635" r:id="rId39"/>
    <p:sldId id="637" r:id="rId40"/>
    <p:sldId id="638" r:id="rId41"/>
    <p:sldId id="639" r:id="rId42"/>
    <p:sldId id="640" r:id="rId43"/>
    <p:sldId id="645" r:id="rId44"/>
    <p:sldId id="642" r:id="rId45"/>
    <p:sldId id="644" r:id="rId46"/>
    <p:sldId id="636" r:id="rId47"/>
    <p:sldId id="629" r:id="rId48"/>
    <p:sldId id="603" r:id="rId49"/>
    <p:sldId id="625" r:id="rId50"/>
    <p:sldId id="609" r:id="rId51"/>
    <p:sldId id="619" r:id="rId52"/>
    <p:sldId id="601" r:id="rId53"/>
    <p:sldId id="627" r:id="rId54"/>
  </p:sldIdLst>
  <p:sldSz cx="9144000" cy="5143500" type="screen16x9"/>
  <p:notesSz cx="6858000" cy="9144000"/>
  <p:defaultTex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MS PGothic" panose="020B0600070205080204" pitchFamily="34" charset="-128"/>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A94F"/>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A283AA3-23CA-4E29-A7A0-B778D0FBE876}" v="138" dt="2024-05-06T16:03:30.59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424" autoAdjust="0"/>
    <p:restoredTop sz="82491" autoAdjust="0"/>
  </p:normalViewPr>
  <p:slideViewPr>
    <p:cSldViewPr>
      <p:cViewPr varScale="1">
        <p:scale>
          <a:sx n="111" d="100"/>
          <a:sy n="111" d="100"/>
        </p:scale>
        <p:origin x="354" y="108"/>
      </p:cViewPr>
      <p:guideLst>
        <p:guide orient="horz" pos="1620"/>
        <p:guide pos="2880"/>
      </p:guideLst>
    </p:cSldViewPr>
  </p:slideViewPr>
  <p:outlineViewPr>
    <p:cViewPr>
      <p:scale>
        <a:sx n="33" d="100"/>
        <a:sy n="33" d="100"/>
      </p:scale>
      <p:origin x="0" y="0"/>
    </p:cViewPr>
  </p:outlineViewPr>
  <p:notesTextViewPr>
    <p:cViewPr>
      <p:scale>
        <a:sx n="3" d="2"/>
        <a:sy n="3" d="2"/>
      </p:scale>
      <p:origin x="0" y="0"/>
    </p:cViewPr>
  </p:notesTextViewPr>
  <p:sorterViewPr>
    <p:cViewPr>
      <p:scale>
        <a:sx n="200" d="100"/>
        <a:sy n="200" d="100"/>
      </p:scale>
      <p:origin x="0" y="0"/>
    </p:cViewPr>
  </p:sorterViewPr>
  <p:notesViewPr>
    <p:cSldViewPr>
      <p:cViewPr varScale="1">
        <p:scale>
          <a:sx n="75" d="100"/>
          <a:sy n="75" d="100"/>
        </p:scale>
        <p:origin x="-2022" y="-10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notesMaster" Target="notesMasters/notesMaster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slide" Target="slides/slide50.xml"/><Relationship Id="rId62"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presProps" Target="presProps.xml"/><Relationship Id="rId61" Type="http://schemas.microsoft.com/office/2016/11/relationships/changesInfo" Target="changesInfos/changesInfo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handoutMaster" Target="handoutMasters/handoutMaster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eorge, Paul" userId="9c6e8958-4c77-4b3b-873d-c958bbc66708" providerId="ADAL" clId="{5CC699AE-F03B-4D6F-A562-328028FE2CB8}"/>
    <pc:docChg chg="custSel addSld modSld sldOrd">
      <pc:chgData name="George, Paul" userId="9c6e8958-4c77-4b3b-873d-c958bbc66708" providerId="ADAL" clId="{5CC699AE-F03B-4D6F-A562-328028FE2CB8}" dt="2024-04-09T19:05:19.338" v="2225"/>
      <pc:docMkLst>
        <pc:docMk/>
      </pc:docMkLst>
      <pc:sldChg chg="modSp mod">
        <pc:chgData name="George, Paul" userId="9c6e8958-4c77-4b3b-873d-c958bbc66708" providerId="ADAL" clId="{5CC699AE-F03B-4D6F-A562-328028FE2CB8}" dt="2024-04-09T16:42:45.335" v="173" actId="20577"/>
        <pc:sldMkLst>
          <pc:docMk/>
          <pc:sldMk cId="2737721177" sldId="277"/>
        </pc:sldMkLst>
        <pc:spChg chg="mod">
          <ac:chgData name="George, Paul" userId="9c6e8958-4c77-4b3b-873d-c958bbc66708" providerId="ADAL" clId="{5CC699AE-F03B-4D6F-A562-328028FE2CB8}" dt="2024-04-09T16:39:35.069" v="128" actId="20577"/>
          <ac:spMkLst>
            <pc:docMk/>
            <pc:sldMk cId="2737721177" sldId="277"/>
            <ac:spMk id="14338" creationId="{89DA7D83-8992-DF28-454D-9D2203B43D41}"/>
          </ac:spMkLst>
        </pc:spChg>
        <pc:spChg chg="mod">
          <ac:chgData name="George, Paul" userId="9c6e8958-4c77-4b3b-873d-c958bbc66708" providerId="ADAL" clId="{5CC699AE-F03B-4D6F-A562-328028FE2CB8}" dt="2024-04-09T16:42:45.335" v="173" actId="20577"/>
          <ac:spMkLst>
            <pc:docMk/>
            <pc:sldMk cId="2737721177" sldId="277"/>
            <ac:spMk id="14339" creationId="{AB53D94D-2609-4B2E-89E5-DE59C7C30CEA}"/>
          </ac:spMkLst>
        </pc:spChg>
      </pc:sldChg>
      <pc:sldChg chg="modSp mod">
        <pc:chgData name="George, Paul" userId="9c6e8958-4c77-4b3b-873d-c958bbc66708" providerId="ADAL" clId="{5CC699AE-F03B-4D6F-A562-328028FE2CB8}" dt="2024-04-09T18:58:07.382" v="2176" actId="947"/>
        <pc:sldMkLst>
          <pc:docMk/>
          <pc:sldMk cId="3115303430" sldId="278"/>
        </pc:sldMkLst>
        <pc:spChg chg="mod">
          <ac:chgData name="George, Paul" userId="9c6e8958-4c77-4b3b-873d-c958bbc66708" providerId="ADAL" clId="{5CC699AE-F03B-4D6F-A562-328028FE2CB8}" dt="2024-04-09T18:58:07.382" v="2176" actId="947"/>
          <ac:spMkLst>
            <pc:docMk/>
            <pc:sldMk cId="3115303430" sldId="278"/>
            <ac:spMk id="14339" creationId="{AB53D94D-2609-4B2E-89E5-DE59C7C30CEA}"/>
          </ac:spMkLst>
        </pc:spChg>
      </pc:sldChg>
      <pc:sldChg chg="modSp mod">
        <pc:chgData name="George, Paul" userId="9c6e8958-4c77-4b3b-873d-c958bbc66708" providerId="ADAL" clId="{5CC699AE-F03B-4D6F-A562-328028FE2CB8}" dt="2024-04-09T18:46:30.347" v="1189" actId="1076"/>
        <pc:sldMkLst>
          <pc:docMk/>
          <pc:sldMk cId="3063697495" sldId="604"/>
        </pc:sldMkLst>
        <pc:picChg chg="mod">
          <ac:chgData name="George, Paul" userId="9c6e8958-4c77-4b3b-873d-c958bbc66708" providerId="ADAL" clId="{5CC699AE-F03B-4D6F-A562-328028FE2CB8}" dt="2024-04-09T18:46:30.347" v="1189" actId="1076"/>
          <ac:picMkLst>
            <pc:docMk/>
            <pc:sldMk cId="3063697495" sldId="604"/>
            <ac:picMk id="3" creationId="{81AB286F-94A5-390D-B0E5-9AA3CC290CEE}"/>
          </ac:picMkLst>
        </pc:picChg>
      </pc:sldChg>
      <pc:sldChg chg="modSp mod">
        <pc:chgData name="George, Paul" userId="9c6e8958-4c77-4b3b-873d-c958bbc66708" providerId="ADAL" clId="{5CC699AE-F03B-4D6F-A562-328028FE2CB8}" dt="2024-04-09T16:33:46.905" v="68" actId="113"/>
        <pc:sldMkLst>
          <pc:docMk/>
          <pc:sldMk cId="857964422" sldId="605"/>
        </pc:sldMkLst>
        <pc:spChg chg="mod">
          <ac:chgData name="George, Paul" userId="9c6e8958-4c77-4b3b-873d-c958bbc66708" providerId="ADAL" clId="{5CC699AE-F03B-4D6F-A562-328028FE2CB8}" dt="2024-04-09T16:33:46.905" v="68" actId="113"/>
          <ac:spMkLst>
            <pc:docMk/>
            <pc:sldMk cId="857964422" sldId="605"/>
            <ac:spMk id="3" creationId="{584E5FD7-E08A-35CA-2322-6BD1EC356067}"/>
          </ac:spMkLst>
        </pc:spChg>
      </pc:sldChg>
      <pc:sldChg chg="modSp mod">
        <pc:chgData name="George, Paul" userId="9c6e8958-4c77-4b3b-873d-c958bbc66708" providerId="ADAL" clId="{5CC699AE-F03B-4D6F-A562-328028FE2CB8}" dt="2024-04-09T16:32:37.170" v="67" actId="20577"/>
        <pc:sldMkLst>
          <pc:docMk/>
          <pc:sldMk cId="3407351599" sldId="607"/>
        </pc:sldMkLst>
        <pc:spChg chg="mod">
          <ac:chgData name="George, Paul" userId="9c6e8958-4c77-4b3b-873d-c958bbc66708" providerId="ADAL" clId="{5CC699AE-F03B-4D6F-A562-328028FE2CB8}" dt="2024-04-09T16:32:37.170" v="67" actId="20577"/>
          <ac:spMkLst>
            <pc:docMk/>
            <pc:sldMk cId="3407351599" sldId="607"/>
            <ac:spMk id="3" creationId="{BC4B96D8-699C-6F38-DCA4-2A46F4B283F4}"/>
          </ac:spMkLst>
        </pc:spChg>
      </pc:sldChg>
      <pc:sldChg chg="modSp mod">
        <pc:chgData name="George, Paul" userId="9c6e8958-4c77-4b3b-873d-c958bbc66708" providerId="ADAL" clId="{5CC699AE-F03B-4D6F-A562-328028FE2CB8}" dt="2024-04-09T18:46:03.676" v="1187" actId="20577"/>
        <pc:sldMkLst>
          <pc:docMk/>
          <pc:sldMk cId="3588635367" sldId="608"/>
        </pc:sldMkLst>
        <pc:spChg chg="mod">
          <ac:chgData name="George, Paul" userId="9c6e8958-4c77-4b3b-873d-c958bbc66708" providerId="ADAL" clId="{5CC699AE-F03B-4D6F-A562-328028FE2CB8}" dt="2024-04-09T18:46:03.676" v="1187" actId="20577"/>
          <ac:spMkLst>
            <pc:docMk/>
            <pc:sldMk cId="3588635367" sldId="608"/>
            <ac:spMk id="3" creationId="{BC4B96D8-699C-6F38-DCA4-2A46F4B283F4}"/>
          </ac:spMkLst>
        </pc:spChg>
      </pc:sldChg>
      <pc:sldChg chg="modSp mod">
        <pc:chgData name="George, Paul" userId="9c6e8958-4c77-4b3b-873d-c958bbc66708" providerId="ADAL" clId="{5CC699AE-F03B-4D6F-A562-328028FE2CB8}" dt="2024-04-09T16:36:37.958" v="124" actId="20577"/>
        <pc:sldMkLst>
          <pc:docMk/>
          <pc:sldMk cId="304024003" sldId="610"/>
        </pc:sldMkLst>
        <pc:spChg chg="mod">
          <ac:chgData name="George, Paul" userId="9c6e8958-4c77-4b3b-873d-c958bbc66708" providerId="ADAL" clId="{5CC699AE-F03B-4D6F-A562-328028FE2CB8}" dt="2024-04-09T16:36:37.958" v="124" actId="20577"/>
          <ac:spMkLst>
            <pc:docMk/>
            <pc:sldMk cId="304024003" sldId="610"/>
            <ac:spMk id="3" creationId="{BC4B96D8-699C-6F38-DCA4-2A46F4B283F4}"/>
          </ac:spMkLst>
        </pc:spChg>
      </pc:sldChg>
      <pc:sldChg chg="modSp mod">
        <pc:chgData name="George, Paul" userId="9c6e8958-4c77-4b3b-873d-c958bbc66708" providerId="ADAL" clId="{5CC699AE-F03B-4D6F-A562-328028FE2CB8}" dt="2024-04-09T16:31:27.797" v="66" actId="1076"/>
        <pc:sldMkLst>
          <pc:docMk/>
          <pc:sldMk cId="2496623952" sldId="611"/>
        </pc:sldMkLst>
        <pc:spChg chg="mod">
          <ac:chgData name="George, Paul" userId="9c6e8958-4c77-4b3b-873d-c958bbc66708" providerId="ADAL" clId="{5CC699AE-F03B-4D6F-A562-328028FE2CB8}" dt="2024-04-09T16:30:39.512" v="61" actId="14100"/>
          <ac:spMkLst>
            <pc:docMk/>
            <pc:sldMk cId="2496623952" sldId="611"/>
            <ac:spMk id="6" creationId="{8376E78E-7A25-B1EC-D1C6-CBEB1A4223FA}"/>
          </ac:spMkLst>
        </pc:spChg>
        <pc:picChg chg="mod">
          <ac:chgData name="George, Paul" userId="9c6e8958-4c77-4b3b-873d-c958bbc66708" providerId="ADAL" clId="{5CC699AE-F03B-4D6F-A562-328028FE2CB8}" dt="2024-04-09T16:30:50.607" v="65" actId="1076"/>
          <ac:picMkLst>
            <pc:docMk/>
            <pc:sldMk cId="2496623952" sldId="611"/>
            <ac:picMk id="7" creationId="{9C1A58B0-F094-25CA-19C6-64ED7934554F}"/>
          </ac:picMkLst>
        </pc:picChg>
        <pc:picChg chg="mod">
          <ac:chgData name="George, Paul" userId="9c6e8958-4c77-4b3b-873d-c958bbc66708" providerId="ADAL" clId="{5CC699AE-F03B-4D6F-A562-328028FE2CB8}" dt="2024-04-09T16:31:27.797" v="66" actId="1076"/>
          <ac:picMkLst>
            <pc:docMk/>
            <pc:sldMk cId="2496623952" sldId="611"/>
            <ac:picMk id="12" creationId="{FBEC3F0D-8F43-DFC3-CBFD-6A60BFE3125B}"/>
          </ac:picMkLst>
        </pc:picChg>
        <pc:picChg chg="mod">
          <ac:chgData name="George, Paul" userId="9c6e8958-4c77-4b3b-873d-c958bbc66708" providerId="ADAL" clId="{5CC699AE-F03B-4D6F-A562-328028FE2CB8}" dt="2024-04-09T16:30:44.457" v="63" actId="1076"/>
          <ac:picMkLst>
            <pc:docMk/>
            <pc:sldMk cId="2496623952" sldId="611"/>
            <ac:picMk id="14" creationId="{22815B0E-177E-6D41-C73B-D24C163DB1D4}"/>
          </ac:picMkLst>
        </pc:picChg>
        <pc:picChg chg="mod">
          <ac:chgData name="George, Paul" userId="9c6e8958-4c77-4b3b-873d-c958bbc66708" providerId="ADAL" clId="{5CC699AE-F03B-4D6F-A562-328028FE2CB8}" dt="2024-04-09T16:30:42.132" v="62" actId="1076"/>
          <ac:picMkLst>
            <pc:docMk/>
            <pc:sldMk cId="2496623952" sldId="611"/>
            <ac:picMk id="16" creationId="{C367D435-E64A-848C-A00A-214599948A24}"/>
          </ac:picMkLst>
        </pc:picChg>
      </pc:sldChg>
      <pc:sldChg chg="modSp mod modNotesTx">
        <pc:chgData name="George, Paul" userId="9c6e8958-4c77-4b3b-873d-c958bbc66708" providerId="ADAL" clId="{5CC699AE-F03B-4D6F-A562-328028FE2CB8}" dt="2024-04-09T16:51:43.550" v="1106" actId="20577"/>
        <pc:sldMkLst>
          <pc:docMk/>
          <pc:sldMk cId="3467521899" sldId="613"/>
        </pc:sldMkLst>
        <pc:spChg chg="mod">
          <ac:chgData name="George, Paul" userId="9c6e8958-4c77-4b3b-873d-c958bbc66708" providerId="ADAL" clId="{5CC699AE-F03B-4D6F-A562-328028FE2CB8}" dt="2024-04-09T16:51:43.550" v="1106" actId="20577"/>
          <ac:spMkLst>
            <pc:docMk/>
            <pc:sldMk cId="3467521899" sldId="613"/>
            <ac:spMk id="14339" creationId="{AB53D94D-2609-4B2E-89E5-DE59C7C30CEA}"/>
          </ac:spMkLst>
        </pc:spChg>
      </pc:sldChg>
      <pc:sldChg chg="modSp mod">
        <pc:chgData name="George, Paul" userId="9c6e8958-4c77-4b3b-873d-c958bbc66708" providerId="ADAL" clId="{5CC699AE-F03B-4D6F-A562-328028FE2CB8}" dt="2024-04-09T16:39:27.636" v="127" actId="20577"/>
        <pc:sldMkLst>
          <pc:docMk/>
          <pc:sldMk cId="198055790" sldId="614"/>
        </pc:sldMkLst>
        <pc:spChg chg="mod">
          <ac:chgData name="George, Paul" userId="9c6e8958-4c77-4b3b-873d-c958bbc66708" providerId="ADAL" clId="{5CC699AE-F03B-4D6F-A562-328028FE2CB8}" dt="2024-04-09T16:39:27.636" v="127" actId="20577"/>
          <ac:spMkLst>
            <pc:docMk/>
            <pc:sldMk cId="198055790" sldId="614"/>
            <ac:spMk id="3" creationId="{BC4B96D8-699C-6F38-DCA4-2A46F4B283F4}"/>
          </ac:spMkLst>
        </pc:spChg>
      </pc:sldChg>
      <pc:sldChg chg="ord">
        <pc:chgData name="George, Paul" userId="9c6e8958-4c77-4b3b-873d-c958bbc66708" providerId="ADAL" clId="{5CC699AE-F03B-4D6F-A562-328028FE2CB8}" dt="2024-04-09T16:38:59.528" v="126"/>
        <pc:sldMkLst>
          <pc:docMk/>
          <pc:sldMk cId="4038928144" sldId="618"/>
        </pc:sldMkLst>
      </pc:sldChg>
      <pc:sldChg chg="ord">
        <pc:chgData name="George, Paul" userId="9c6e8958-4c77-4b3b-873d-c958bbc66708" providerId="ADAL" clId="{5CC699AE-F03B-4D6F-A562-328028FE2CB8}" dt="2024-04-09T16:38:59.528" v="126"/>
        <pc:sldMkLst>
          <pc:docMk/>
          <pc:sldMk cId="2408420354" sldId="619"/>
        </pc:sldMkLst>
      </pc:sldChg>
      <pc:sldChg chg="modSp mod">
        <pc:chgData name="George, Paul" userId="9c6e8958-4c77-4b3b-873d-c958bbc66708" providerId="ADAL" clId="{5CC699AE-F03B-4D6F-A562-328028FE2CB8}" dt="2024-04-09T18:48:06.992" v="1190" actId="732"/>
        <pc:sldMkLst>
          <pc:docMk/>
          <pc:sldMk cId="967471558" sldId="620"/>
        </pc:sldMkLst>
        <pc:picChg chg="mod modCrop">
          <ac:chgData name="George, Paul" userId="9c6e8958-4c77-4b3b-873d-c958bbc66708" providerId="ADAL" clId="{5CC699AE-F03B-4D6F-A562-328028FE2CB8}" dt="2024-04-09T18:48:06.992" v="1190" actId="732"/>
          <ac:picMkLst>
            <pc:docMk/>
            <pc:sldMk cId="967471558" sldId="620"/>
            <ac:picMk id="5" creationId="{DBDBA75D-D5B1-700D-7BB7-761DC25CE600}"/>
          </ac:picMkLst>
        </pc:picChg>
      </pc:sldChg>
      <pc:sldChg chg="modSp mod modNotesTx">
        <pc:chgData name="George, Paul" userId="9c6e8958-4c77-4b3b-873d-c958bbc66708" providerId="ADAL" clId="{5CC699AE-F03B-4D6F-A562-328028FE2CB8}" dt="2024-04-09T18:56:21.240" v="2169" actId="1076"/>
        <pc:sldMkLst>
          <pc:docMk/>
          <pc:sldMk cId="4273311521" sldId="623"/>
        </pc:sldMkLst>
        <pc:picChg chg="mod">
          <ac:chgData name="George, Paul" userId="9c6e8958-4c77-4b3b-873d-c958bbc66708" providerId="ADAL" clId="{5CC699AE-F03B-4D6F-A562-328028FE2CB8}" dt="2024-04-09T18:56:21.240" v="2169" actId="1076"/>
          <ac:picMkLst>
            <pc:docMk/>
            <pc:sldMk cId="4273311521" sldId="623"/>
            <ac:picMk id="8" creationId="{F8783A2C-7D7D-64A7-B68E-8814BC2718DF}"/>
          </ac:picMkLst>
        </pc:picChg>
      </pc:sldChg>
      <pc:sldChg chg="modSp mod">
        <pc:chgData name="George, Paul" userId="9c6e8958-4c77-4b3b-873d-c958bbc66708" providerId="ADAL" clId="{5CC699AE-F03B-4D6F-A562-328028FE2CB8}" dt="2024-04-09T18:57:34.322" v="2175" actId="1076"/>
        <pc:sldMkLst>
          <pc:docMk/>
          <pc:sldMk cId="2426853387" sldId="624"/>
        </pc:sldMkLst>
        <pc:picChg chg="mod">
          <ac:chgData name="George, Paul" userId="9c6e8958-4c77-4b3b-873d-c958bbc66708" providerId="ADAL" clId="{5CC699AE-F03B-4D6F-A562-328028FE2CB8}" dt="2024-04-09T18:57:34.322" v="2175" actId="1076"/>
          <ac:picMkLst>
            <pc:docMk/>
            <pc:sldMk cId="2426853387" sldId="624"/>
            <ac:picMk id="4" creationId="{1DC12EB5-0F17-1D52-E8A1-2A7C636B17BA}"/>
          </ac:picMkLst>
        </pc:picChg>
        <pc:cxnChg chg="mod">
          <ac:chgData name="George, Paul" userId="9c6e8958-4c77-4b3b-873d-c958bbc66708" providerId="ADAL" clId="{5CC699AE-F03B-4D6F-A562-328028FE2CB8}" dt="2024-04-09T18:57:14.703" v="2173" actId="1076"/>
          <ac:cxnSpMkLst>
            <pc:docMk/>
            <pc:sldMk cId="2426853387" sldId="624"/>
            <ac:cxnSpMk id="7" creationId="{5661C33D-64F1-7BEE-74A9-A0BE975CD652}"/>
          </ac:cxnSpMkLst>
        </pc:cxnChg>
      </pc:sldChg>
      <pc:sldChg chg="addSp delSp modSp new mod">
        <pc:chgData name="George, Paul" userId="9c6e8958-4c77-4b3b-873d-c958bbc66708" providerId="ADAL" clId="{5CC699AE-F03B-4D6F-A562-328028FE2CB8}" dt="2024-04-09T18:44:39.323" v="1174" actId="22"/>
        <pc:sldMkLst>
          <pc:docMk/>
          <pc:sldMk cId="982288372" sldId="628"/>
        </pc:sldMkLst>
        <pc:spChg chg="mod">
          <ac:chgData name="George, Paul" userId="9c6e8958-4c77-4b3b-873d-c958bbc66708" providerId="ADAL" clId="{5CC699AE-F03B-4D6F-A562-328028FE2CB8}" dt="2024-04-09T18:43:47.798" v="1172" actId="20577"/>
          <ac:spMkLst>
            <pc:docMk/>
            <pc:sldMk cId="982288372" sldId="628"/>
            <ac:spMk id="2" creationId="{DCEA737D-4856-C95B-17F3-23C3056CCD25}"/>
          </ac:spMkLst>
        </pc:spChg>
        <pc:spChg chg="del">
          <ac:chgData name="George, Paul" userId="9c6e8958-4c77-4b3b-873d-c958bbc66708" providerId="ADAL" clId="{5CC699AE-F03B-4D6F-A562-328028FE2CB8}" dt="2024-04-09T18:43:01.758" v="1136" actId="478"/>
          <ac:spMkLst>
            <pc:docMk/>
            <pc:sldMk cId="982288372" sldId="628"/>
            <ac:spMk id="3" creationId="{75EA220B-06A2-83CE-8C8B-A7C52BC7238F}"/>
          </ac:spMkLst>
        </pc:spChg>
        <pc:picChg chg="add del">
          <ac:chgData name="George, Paul" userId="9c6e8958-4c77-4b3b-873d-c958bbc66708" providerId="ADAL" clId="{5CC699AE-F03B-4D6F-A562-328028FE2CB8}" dt="2024-04-09T18:44:37.690" v="1173" actId="478"/>
          <ac:picMkLst>
            <pc:docMk/>
            <pc:sldMk cId="982288372" sldId="628"/>
            <ac:picMk id="5" creationId="{04E2878D-6ED3-FAA6-751C-0466A758D067}"/>
          </ac:picMkLst>
        </pc:picChg>
        <pc:picChg chg="add">
          <ac:chgData name="George, Paul" userId="9c6e8958-4c77-4b3b-873d-c958bbc66708" providerId="ADAL" clId="{5CC699AE-F03B-4D6F-A562-328028FE2CB8}" dt="2024-04-09T18:44:39.323" v="1174" actId="22"/>
          <ac:picMkLst>
            <pc:docMk/>
            <pc:sldMk cId="982288372" sldId="628"/>
            <ac:picMk id="7" creationId="{86BBEBE0-4D5F-5072-6662-39A0FF35D40F}"/>
          </ac:picMkLst>
        </pc:picChg>
      </pc:sldChg>
      <pc:sldChg chg="addSp delSp modSp new mod modAnim">
        <pc:chgData name="George, Paul" userId="9c6e8958-4c77-4b3b-873d-c958bbc66708" providerId="ADAL" clId="{5CC699AE-F03B-4D6F-A562-328028FE2CB8}" dt="2024-04-09T19:05:19.338" v="2225"/>
        <pc:sldMkLst>
          <pc:docMk/>
          <pc:sldMk cId="1357606237" sldId="629"/>
        </pc:sldMkLst>
        <pc:spChg chg="mod">
          <ac:chgData name="George, Paul" userId="9c6e8958-4c77-4b3b-873d-c958bbc66708" providerId="ADAL" clId="{5CC699AE-F03B-4D6F-A562-328028FE2CB8}" dt="2024-04-09T19:00:48.094" v="2203" actId="20577"/>
          <ac:spMkLst>
            <pc:docMk/>
            <pc:sldMk cId="1357606237" sldId="629"/>
            <ac:spMk id="2" creationId="{A268D1D8-E598-9803-6366-E6FFC7F75F14}"/>
          </ac:spMkLst>
        </pc:spChg>
        <pc:spChg chg="del">
          <ac:chgData name="George, Paul" userId="9c6e8958-4c77-4b3b-873d-c958bbc66708" providerId="ADAL" clId="{5CC699AE-F03B-4D6F-A562-328028FE2CB8}" dt="2024-04-09T19:00:37.470" v="2178" actId="478"/>
          <ac:spMkLst>
            <pc:docMk/>
            <pc:sldMk cId="1357606237" sldId="629"/>
            <ac:spMk id="3" creationId="{585B202D-AD09-78C0-0F35-2394D0AF6C25}"/>
          </ac:spMkLst>
        </pc:spChg>
        <pc:picChg chg="add del mod">
          <ac:chgData name="George, Paul" userId="9c6e8958-4c77-4b3b-873d-c958bbc66708" providerId="ADAL" clId="{5CC699AE-F03B-4D6F-A562-328028FE2CB8}" dt="2024-04-09T19:02:59.191" v="2211" actId="478"/>
          <ac:picMkLst>
            <pc:docMk/>
            <pc:sldMk cId="1357606237" sldId="629"/>
            <ac:picMk id="5" creationId="{F2516E57-7F0F-2D4E-FCF1-F1D50D7D536A}"/>
          </ac:picMkLst>
        </pc:picChg>
        <pc:picChg chg="add mod ord">
          <ac:chgData name="George, Paul" userId="9c6e8958-4c77-4b3b-873d-c958bbc66708" providerId="ADAL" clId="{5CC699AE-F03B-4D6F-A562-328028FE2CB8}" dt="2024-04-09T19:04:50.121" v="2219" actId="1076"/>
          <ac:picMkLst>
            <pc:docMk/>
            <pc:sldMk cId="1357606237" sldId="629"/>
            <ac:picMk id="7" creationId="{F6D6B5D9-22ED-19BA-59E3-69833603D896}"/>
          </ac:picMkLst>
        </pc:picChg>
        <pc:picChg chg="add mod">
          <ac:chgData name="George, Paul" userId="9c6e8958-4c77-4b3b-873d-c958bbc66708" providerId="ADAL" clId="{5CC699AE-F03B-4D6F-A562-328028FE2CB8}" dt="2024-04-09T19:03:24.531" v="2213" actId="14100"/>
          <ac:picMkLst>
            <pc:docMk/>
            <pc:sldMk cId="1357606237" sldId="629"/>
            <ac:picMk id="9" creationId="{0F891988-E918-7EEC-36F9-7555B4901A6A}"/>
          </ac:picMkLst>
        </pc:picChg>
        <pc:picChg chg="add mod">
          <ac:chgData name="George, Paul" userId="9c6e8958-4c77-4b3b-873d-c958bbc66708" providerId="ADAL" clId="{5CC699AE-F03B-4D6F-A562-328028FE2CB8}" dt="2024-04-09T19:05:09.231" v="2224" actId="1076"/>
          <ac:picMkLst>
            <pc:docMk/>
            <pc:sldMk cId="1357606237" sldId="629"/>
            <ac:picMk id="11" creationId="{7F445DF8-6D8B-40C9-A69B-AC89CD08531A}"/>
          </ac:picMkLst>
        </pc:picChg>
      </pc:sldChg>
    </pc:docChg>
  </pc:docChgLst>
  <pc:docChgLst>
    <pc:chgData name="George, Paul" userId="9c6e8958-4c77-4b3b-873d-c958bbc66708" providerId="ADAL" clId="{76484CDB-CB2B-4918-AA71-FE78B99175BF}"/>
    <pc:docChg chg="custSel modSld">
      <pc:chgData name="George, Paul" userId="9c6e8958-4c77-4b3b-873d-c958bbc66708" providerId="ADAL" clId="{76484CDB-CB2B-4918-AA71-FE78B99175BF}" dt="2024-04-11T13:32:23.635" v="400" actId="478"/>
      <pc:docMkLst>
        <pc:docMk/>
      </pc:docMkLst>
      <pc:sldChg chg="modNotesTx">
        <pc:chgData name="George, Paul" userId="9c6e8958-4c77-4b3b-873d-c958bbc66708" providerId="ADAL" clId="{76484CDB-CB2B-4918-AA71-FE78B99175BF}" dt="2024-04-11T13:18:27.204" v="395" actId="20577"/>
        <pc:sldMkLst>
          <pc:docMk/>
          <pc:sldMk cId="2737721177" sldId="277"/>
        </pc:sldMkLst>
      </pc:sldChg>
      <pc:sldChg chg="addSp delSp modSp mod">
        <pc:chgData name="George, Paul" userId="9c6e8958-4c77-4b3b-873d-c958bbc66708" providerId="ADAL" clId="{76484CDB-CB2B-4918-AA71-FE78B99175BF}" dt="2024-04-11T13:32:23.635" v="400" actId="478"/>
        <pc:sldMkLst>
          <pc:docMk/>
          <pc:sldMk cId="1456171748" sldId="609"/>
        </pc:sldMkLst>
        <pc:spChg chg="del">
          <ac:chgData name="George, Paul" userId="9c6e8958-4c77-4b3b-873d-c958bbc66708" providerId="ADAL" clId="{76484CDB-CB2B-4918-AA71-FE78B99175BF}" dt="2024-04-11T13:32:23.635" v="400" actId="478"/>
          <ac:spMkLst>
            <pc:docMk/>
            <pc:sldMk cId="1456171748" sldId="609"/>
            <ac:spMk id="2" creationId="{949F24B4-6907-1F6E-BE8A-9B3F61BD93D6}"/>
          </ac:spMkLst>
        </pc:spChg>
        <pc:spChg chg="del">
          <ac:chgData name="George, Paul" userId="9c6e8958-4c77-4b3b-873d-c958bbc66708" providerId="ADAL" clId="{76484CDB-CB2B-4918-AA71-FE78B99175BF}" dt="2024-04-11T13:32:17.660" v="396" actId="478"/>
          <ac:spMkLst>
            <pc:docMk/>
            <pc:sldMk cId="1456171748" sldId="609"/>
            <ac:spMk id="3" creationId="{03067548-8FE6-870E-6C44-B3FFD17BA4C3}"/>
          </ac:spMkLst>
        </pc:spChg>
        <pc:picChg chg="add mod">
          <ac:chgData name="George, Paul" userId="9c6e8958-4c77-4b3b-873d-c958bbc66708" providerId="ADAL" clId="{76484CDB-CB2B-4918-AA71-FE78B99175BF}" dt="2024-04-11T13:32:21.645" v="399" actId="1076"/>
          <ac:picMkLst>
            <pc:docMk/>
            <pc:sldMk cId="1456171748" sldId="609"/>
            <ac:picMk id="5" creationId="{2C1AE1D0-DC92-8729-04C1-738D1D91D6CB}"/>
          </ac:picMkLst>
        </pc:picChg>
      </pc:sldChg>
      <pc:sldChg chg="modSp mod modNotesTx">
        <pc:chgData name="George, Paul" userId="9c6e8958-4c77-4b3b-873d-c958bbc66708" providerId="ADAL" clId="{76484CDB-CB2B-4918-AA71-FE78B99175BF}" dt="2024-04-11T13:17:32.156" v="304" actId="1076"/>
        <pc:sldMkLst>
          <pc:docMk/>
          <pc:sldMk cId="982288372" sldId="628"/>
        </pc:sldMkLst>
        <pc:picChg chg="mod modCrop">
          <ac:chgData name="George, Paul" userId="9c6e8958-4c77-4b3b-873d-c958bbc66708" providerId="ADAL" clId="{76484CDB-CB2B-4918-AA71-FE78B99175BF}" dt="2024-04-11T13:17:32.156" v="304" actId="1076"/>
          <ac:picMkLst>
            <pc:docMk/>
            <pc:sldMk cId="982288372" sldId="628"/>
            <ac:picMk id="7" creationId="{86BBEBE0-4D5F-5072-6662-39A0FF35D40F}"/>
          </ac:picMkLst>
        </pc:picChg>
      </pc:sldChg>
    </pc:docChg>
  </pc:docChgLst>
  <pc:docChgLst>
    <pc:chgData name="George, Paul" userId="9c6e8958-4c77-4b3b-873d-c958bbc66708" providerId="ADAL" clId="{1A283AA3-23CA-4E29-A7A0-B778D0FBE876}"/>
    <pc:docChg chg="undo custSel addSld delSld modSld sldOrd">
      <pc:chgData name="George, Paul" userId="9c6e8958-4c77-4b3b-873d-c958bbc66708" providerId="ADAL" clId="{1A283AA3-23CA-4E29-A7A0-B778D0FBE876}" dt="2024-05-06T17:22:16.865" v="2193" actId="20577"/>
      <pc:docMkLst>
        <pc:docMk/>
      </pc:docMkLst>
      <pc:sldChg chg="modSp mod">
        <pc:chgData name="George, Paul" userId="9c6e8958-4c77-4b3b-873d-c958bbc66708" providerId="ADAL" clId="{1A283AA3-23CA-4E29-A7A0-B778D0FBE876}" dt="2024-05-06T17:22:16.865" v="2193" actId="20577"/>
        <pc:sldMkLst>
          <pc:docMk/>
          <pc:sldMk cId="0" sldId="256"/>
        </pc:sldMkLst>
        <pc:spChg chg="mod">
          <ac:chgData name="George, Paul" userId="9c6e8958-4c77-4b3b-873d-c958bbc66708" providerId="ADAL" clId="{1A283AA3-23CA-4E29-A7A0-B778D0FBE876}" dt="2024-05-06T17:22:16.865" v="2193" actId="20577"/>
          <ac:spMkLst>
            <pc:docMk/>
            <pc:sldMk cId="0" sldId="256"/>
            <ac:spMk id="2" creationId="{66B5C005-B3F3-C40C-487C-5B9050DDD095}"/>
          </ac:spMkLst>
        </pc:spChg>
        <pc:spChg chg="mod">
          <ac:chgData name="George, Paul" userId="9c6e8958-4c77-4b3b-873d-c958bbc66708" providerId="ADAL" clId="{1A283AA3-23CA-4E29-A7A0-B778D0FBE876}" dt="2024-04-22T19:04:24.377" v="30" actId="20577"/>
          <ac:spMkLst>
            <pc:docMk/>
            <pc:sldMk cId="0" sldId="256"/>
            <ac:spMk id="13314" creationId="{DA5CD619-58F7-AF64-BA89-0788DF7BAE2A}"/>
          </ac:spMkLst>
        </pc:spChg>
      </pc:sldChg>
      <pc:sldChg chg="add del">
        <pc:chgData name="George, Paul" userId="9c6e8958-4c77-4b3b-873d-c958bbc66708" providerId="ADAL" clId="{1A283AA3-23CA-4E29-A7A0-B778D0FBE876}" dt="2024-04-22T19:04:37.278" v="32" actId="47"/>
        <pc:sldMkLst>
          <pc:docMk/>
          <pc:sldMk cId="3547269408" sldId="260"/>
        </pc:sldMkLst>
      </pc:sldChg>
      <pc:sldChg chg="modSp mod modNotesTx">
        <pc:chgData name="George, Paul" userId="9c6e8958-4c77-4b3b-873d-c958bbc66708" providerId="ADAL" clId="{1A283AA3-23CA-4E29-A7A0-B778D0FBE876}" dt="2024-05-06T12:39:58.555" v="86" actId="20577"/>
        <pc:sldMkLst>
          <pc:docMk/>
          <pc:sldMk cId="3288882075" sldId="273"/>
        </pc:sldMkLst>
        <pc:spChg chg="mod">
          <ac:chgData name="George, Paul" userId="9c6e8958-4c77-4b3b-873d-c958bbc66708" providerId="ADAL" clId="{1A283AA3-23CA-4E29-A7A0-B778D0FBE876}" dt="2024-05-06T12:39:24.806" v="82" actId="20577"/>
          <ac:spMkLst>
            <pc:docMk/>
            <pc:sldMk cId="3288882075" sldId="273"/>
            <ac:spMk id="14339" creationId="{AB53D94D-2609-4B2E-89E5-DE59C7C30CEA}"/>
          </ac:spMkLst>
        </pc:spChg>
      </pc:sldChg>
      <pc:sldChg chg="delSp modSp mod delAnim modAnim modNotesTx">
        <pc:chgData name="George, Paul" userId="9c6e8958-4c77-4b3b-873d-c958bbc66708" providerId="ADAL" clId="{1A283AA3-23CA-4E29-A7A0-B778D0FBE876}" dt="2024-05-06T13:44:05.396" v="519" actId="478"/>
        <pc:sldMkLst>
          <pc:docMk/>
          <pc:sldMk cId="2737721177" sldId="277"/>
        </pc:sldMkLst>
        <pc:spChg chg="mod">
          <ac:chgData name="George, Paul" userId="9c6e8958-4c77-4b3b-873d-c958bbc66708" providerId="ADAL" clId="{1A283AA3-23CA-4E29-A7A0-B778D0FBE876}" dt="2024-05-06T13:41:40.868" v="516" actId="27636"/>
          <ac:spMkLst>
            <pc:docMk/>
            <pc:sldMk cId="2737721177" sldId="277"/>
            <ac:spMk id="14339" creationId="{AB53D94D-2609-4B2E-89E5-DE59C7C30CEA}"/>
          </ac:spMkLst>
        </pc:spChg>
        <pc:cxnChg chg="del">
          <ac:chgData name="George, Paul" userId="9c6e8958-4c77-4b3b-873d-c958bbc66708" providerId="ADAL" clId="{1A283AA3-23CA-4E29-A7A0-B778D0FBE876}" dt="2024-05-06T13:44:05.396" v="519" actId="478"/>
          <ac:cxnSpMkLst>
            <pc:docMk/>
            <pc:sldMk cId="2737721177" sldId="277"/>
            <ac:cxnSpMk id="7" creationId="{7B290883-44B9-F130-909D-4A15D536CB99}"/>
          </ac:cxnSpMkLst>
        </pc:cxnChg>
        <pc:cxnChg chg="del">
          <ac:chgData name="George, Paul" userId="9c6e8958-4c77-4b3b-873d-c958bbc66708" providerId="ADAL" clId="{1A283AA3-23CA-4E29-A7A0-B778D0FBE876}" dt="2024-05-06T13:43:48.175" v="517" actId="478"/>
          <ac:cxnSpMkLst>
            <pc:docMk/>
            <pc:sldMk cId="2737721177" sldId="277"/>
            <ac:cxnSpMk id="11" creationId="{B8E5B3BC-02AA-8F67-F5EE-98CD2AFF9ACC}"/>
          </ac:cxnSpMkLst>
        </pc:cxnChg>
        <pc:cxnChg chg="del">
          <ac:chgData name="George, Paul" userId="9c6e8958-4c77-4b3b-873d-c958bbc66708" providerId="ADAL" clId="{1A283AA3-23CA-4E29-A7A0-B778D0FBE876}" dt="2024-05-06T13:43:49.405" v="518" actId="478"/>
          <ac:cxnSpMkLst>
            <pc:docMk/>
            <pc:sldMk cId="2737721177" sldId="277"/>
            <ac:cxnSpMk id="12" creationId="{A9F491FA-2B0B-57D7-23C4-13001C2BA310}"/>
          </ac:cxnSpMkLst>
        </pc:cxnChg>
      </pc:sldChg>
      <pc:sldChg chg="modSp">
        <pc:chgData name="George, Paul" userId="9c6e8958-4c77-4b3b-873d-c958bbc66708" providerId="ADAL" clId="{1A283AA3-23CA-4E29-A7A0-B778D0FBE876}" dt="2024-05-06T15:47:07.839" v="1866" actId="20577"/>
        <pc:sldMkLst>
          <pc:docMk/>
          <pc:sldMk cId="689135714" sldId="282"/>
        </pc:sldMkLst>
        <pc:spChg chg="mod">
          <ac:chgData name="George, Paul" userId="9c6e8958-4c77-4b3b-873d-c958bbc66708" providerId="ADAL" clId="{1A283AA3-23CA-4E29-A7A0-B778D0FBE876}" dt="2024-05-06T15:47:07.839" v="1866" actId="20577"/>
          <ac:spMkLst>
            <pc:docMk/>
            <pc:sldMk cId="689135714" sldId="282"/>
            <ac:spMk id="2" creationId="{016D8150-721C-5279-1F2C-21A5A98129CC}"/>
          </ac:spMkLst>
        </pc:spChg>
      </pc:sldChg>
      <pc:sldChg chg="modSp mod ord">
        <pc:chgData name="George, Paul" userId="9c6e8958-4c77-4b3b-873d-c958bbc66708" providerId="ADAL" clId="{1A283AA3-23CA-4E29-A7A0-B778D0FBE876}" dt="2024-05-06T13:27:40.494" v="508" actId="20577"/>
        <pc:sldMkLst>
          <pc:docMk/>
          <pc:sldMk cId="3014781103" sldId="603"/>
        </pc:sldMkLst>
        <pc:spChg chg="mod">
          <ac:chgData name="George, Paul" userId="9c6e8958-4c77-4b3b-873d-c958bbc66708" providerId="ADAL" clId="{1A283AA3-23CA-4E29-A7A0-B778D0FBE876}" dt="2024-05-06T13:27:40.494" v="508" actId="20577"/>
          <ac:spMkLst>
            <pc:docMk/>
            <pc:sldMk cId="3014781103" sldId="603"/>
            <ac:spMk id="3" creationId="{1EE4FC4C-3841-B3EE-9862-0319336D95DB}"/>
          </ac:spMkLst>
        </pc:spChg>
      </pc:sldChg>
      <pc:sldChg chg="modSp mod">
        <pc:chgData name="George, Paul" userId="9c6e8958-4c77-4b3b-873d-c958bbc66708" providerId="ADAL" clId="{1A283AA3-23CA-4E29-A7A0-B778D0FBE876}" dt="2024-05-06T16:02:24.757" v="2175" actId="14100"/>
        <pc:sldMkLst>
          <pc:docMk/>
          <pc:sldMk cId="3063697495" sldId="604"/>
        </pc:sldMkLst>
        <pc:spChg chg="mod">
          <ac:chgData name="George, Paul" userId="9c6e8958-4c77-4b3b-873d-c958bbc66708" providerId="ADAL" clId="{1A283AA3-23CA-4E29-A7A0-B778D0FBE876}" dt="2024-05-06T16:02:24.757" v="2175" actId="14100"/>
          <ac:spMkLst>
            <pc:docMk/>
            <pc:sldMk cId="3063697495" sldId="604"/>
            <ac:spMk id="22" creationId="{E83D7D52-C103-F8C3-8B42-E4ACB9945F4A}"/>
          </ac:spMkLst>
        </pc:spChg>
        <pc:picChg chg="mod">
          <ac:chgData name="George, Paul" userId="9c6e8958-4c77-4b3b-873d-c958bbc66708" providerId="ADAL" clId="{1A283AA3-23CA-4E29-A7A0-B778D0FBE876}" dt="2024-05-06T16:02:19.283" v="2174" actId="1076"/>
          <ac:picMkLst>
            <pc:docMk/>
            <pc:sldMk cId="3063697495" sldId="604"/>
            <ac:picMk id="3" creationId="{81AB286F-94A5-390D-B0E5-9AA3CC290CEE}"/>
          </ac:picMkLst>
        </pc:picChg>
      </pc:sldChg>
      <pc:sldChg chg="modNotesTx">
        <pc:chgData name="George, Paul" userId="9c6e8958-4c77-4b3b-873d-c958bbc66708" providerId="ADAL" clId="{1A283AA3-23CA-4E29-A7A0-B778D0FBE876}" dt="2024-05-06T14:05:21.543" v="1847" actId="20577"/>
        <pc:sldMkLst>
          <pc:docMk/>
          <pc:sldMk cId="3153301301" sldId="612"/>
        </pc:sldMkLst>
      </pc:sldChg>
      <pc:sldChg chg="modSp del mod modAnim">
        <pc:chgData name="George, Paul" userId="9c6e8958-4c77-4b3b-873d-c958bbc66708" providerId="ADAL" clId="{1A283AA3-23CA-4E29-A7A0-B778D0FBE876}" dt="2024-05-06T13:41:01.035" v="510" actId="47"/>
        <pc:sldMkLst>
          <pc:docMk/>
          <pc:sldMk cId="3467521899" sldId="613"/>
        </pc:sldMkLst>
        <pc:spChg chg="mod">
          <ac:chgData name="George, Paul" userId="9c6e8958-4c77-4b3b-873d-c958bbc66708" providerId="ADAL" clId="{1A283AA3-23CA-4E29-A7A0-B778D0FBE876}" dt="2024-05-06T13:09:20.838" v="306" actId="1076"/>
          <ac:spMkLst>
            <pc:docMk/>
            <pc:sldMk cId="3467521899" sldId="613"/>
            <ac:spMk id="14339" creationId="{AB53D94D-2609-4B2E-89E5-DE59C7C30CEA}"/>
          </ac:spMkLst>
        </pc:spChg>
      </pc:sldChg>
      <pc:sldChg chg="modSp mod">
        <pc:chgData name="George, Paul" userId="9c6e8958-4c77-4b3b-873d-c958bbc66708" providerId="ADAL" clId="{1A283AA3-23CA-4E29-A7A0-B778D0FBE876}" dt="2024-05-06T15:48:11.509" v="1872" actId="1076"/>
        <pc:sldMkLst>
          <pc:docMk/>
          <pc:sldMk cId="854599074" sldId="617"/>
        </pc:sldMkLst>
        <pc:picChg chg="mod">
          <ac:chgData name="George, Paul" userId="9c6e8958-4c77-4b3b-873d-c958bbc66708" providerId="ADAL" clId="{1A283AA3-23CA-4E29-A7A0-B778D0FBE876}" dt="2024-05-06T15:48:11.509" v="1872" actId="1076"/>
          <ac:picMkLst>
            <pc:docMk/>
            <pc:sldMk cId="854599074" sldId="617"/>
            <ac:picMk id="4" creationId="{10BFFE01-CE2A-B9B5-5E05-0FCCAE12FB0C}"/>
          </ac:picMkLst>
        </pc:picChg>
      </pc:sldChg>
      <pc:sldChg chg="modSp mod">
        <pc:chgData name="George, Paul" userId="9c6e8958-4c77-4b3b-873d-c958bbc66708" providerId="ADAL" clId="{1A283AA3-23CA-4E29-A7A0-B778D0FBE876}" dt="2024-05-06T16:02:39.303" v="2176" actId="14100"/>
        <pc:sldMkLst>
          <pc:docMk/>
          <pc:sldMk cId="967471558" sldId="620"/>
        </pc:sldMkLst>
        <pc:picChg chg="mod">
          <ac:chgData name="George, Paul" userId="9c6e8958-4c77-4b3b-873d-c958bbc66708" providerId="ADAL" clId="{1A283AA3-23CA-4E29-A7A0-B778D0FBE876}" dt="2024-05-06T16:02:39.303" v="2176" actId="14100"/>
          <ac:picMkLst>
            <pc:docMk/>
            <pc:sldMk cId="967471558" sldId="620"/>
            <ac:picMk id="5" creationId="{DBDBA75D-D5B1-700D-7BB7-761DC25CE600}"/>
          </ac:picMkLst>
        </pc:picChg>
      </pc:sldChg>
      <pc:sldChg chg="modSp mod">
        <pc:chgData name="George, Paul" userId="9c6e8958-4c77-4b3b-873d-c958bbc66708" providerId="ADAL" clId="{1A283AA3-23CA-4E29-A7A0-B778D0FBE876}" dt="2024-05-06T16:02:43.286" v="2177" actId="14100"/>
        <pc:sldMkLst>
          <pc:docMk/>
          <pc:sldMk cId="4161764366" sldId="621"/>
        </pc:sldMkLst>
        <pc:picChg chg="mod">
          <ac:chgData name="George, Paul" userId="9c6e8958-4c77-4b3b-873d-c958bbc66708" providerId="ADAL" clId="{1A283AA3-23CA-4E29-A7A0-B778D0FBE876}" dt="2024-05-06T16:02:43.286" v="2177" actId="14100"/>
          <ac:picMkLst>
            <pc:docMk/>
            <pc:sldMk cId="4161764366" sldId="621"/>
            <ac:picMk id="5" creationId="{DBDBA75D-D5B1-700D-7BB7-761DC25CE600}"/>
          </ac:picMkLst>
        </pc:picChg>
      </pc:sldChg>
      <pc:sldChg chg="modSp mod">
        <pc:chgData name="George, Paul" userId="9c6e8958-4c77-4b3b-873d-c958bbc66708" providerId="ADAL" clId="{1A283AA3-23CA-4E29-A7A0-B778D0FBE876}" dt="2024-05-06T13:59:27.437" v="1609" actId="14100"/>
        <pc:sldMkLst>
          <pc:docMk/>
          <pc:sldMk cId="3927674015" sldId="622"/>
        </pc:sldMkLst>
        <pc:picChg chg="mod">
          <ac:chgData name="George, Paul" userId="9c6e8958-4c77-4b3b-873d-c958bbc66708" providerId="ADAL" clId="{1A283AA3-23CA-4E29-A7A0-B778D0FBE876}" dt="2024-05-06T13:59:27.437" v="1609" actId="14100"/>
          <ac:picMkLst>
            <pc:docMk/>
            <pc:sldMk cId="3927674015" sldId="622"/>
            <ac:picMk id="5" creationId="{DBDBA75D-D5B1-700D-7BB7-761DC25CE600}"/>
          </ac:picMkLst>
        </pc:picChg>
      </pc:sldChg>
      <pc:sldChg chg="modSp mod">
        <pc:chgData name="George, Paul" userId="9c6e8958-4c77-4b3b-873d-c958bbc66708" providerId="ADAL" clId="{1A283AA3-23CA-4E29-A7A0-B778D0FBE876}" dt="2024-05-06T13:27:04.625" v="483" actId="20577"/>
        <pc:sldMkLst>
          <pc:docMk/>
          <pc:sldMk cId="2023617449" sldId="625"/>
        </pc:sldMkLst>
        <pc:spChg chg="mod">
          <ac:chgData name="George, Paul" userId="9c6e8958-4c77-4b3b-873d-c958bbc66708" providerId="ADAL" clId="{1A283AA3-23CA-4E29-A7A0-B778D0FBE876}" dt="2024-05-06T13:26:46.314" v="362" actId="20577"/>
          <ac:spMkLst>
            <pc:docMk/>
            <pc:sldMk cId="2023617449" sldId="625"/>
            <ac:spMk id="2" creationId="{BAB43025-CFDA-A411-0A01-314D0866D49D}"/>
          </ac:spMkLst>
        </pc:spChg>
        <pc:spChg chg="mod">
          <ac:chgData name="George, Paul" userId="9c6e8958-4c77-4b3b-873d-c958bbc66708" providerId="ADAL" clId="{1A283AA3-23CA-4E29-A7A0-B778D0FBE876}" dt="2024-05-06T13:27:04.625" v="483" actId="20577"/>
          <ac:spMkLst>
            <pc:docMk/>
            <pc:sldMk cId="2023617449" sldId="625"/>
            <ac:spMk id="3" creationId="{7B082B23-686E-E7D5-5C51-1291575E4D9F}"/>
          </ac:spMkLst>
        </pc:spChg>
      </pc:sldChg>
      <pc:sldChg chg="del">
        <pc:chgData name="George, Paul" userId="9c6e8958-4c77-4b3b-873d-c958bbc66708" providerId="ADAL" clId="{1A283AA3-23CA-4E29-A7A0-B778D0FBE876}" dt="2024-05-06T13:17:04.388" v="308" actId="47"/>
        <pc:sldMkLst>
          <pc:docMk/>
          <pc:sldMk cId="1760473716" sldId="633"/>
        </pc:sldMkLst>
      </pc:sldChg>
      <pc:sldChg chg="modAnim">
        <pc:chgData name="George, Paul" userId="9c6e8958-4c77-4b3b-873d-c958bbc66708" providerId="ADAL" clId="{1A283AA3-23CA-4E29-A7A0-B778D0FBE876}" dt="2024-05-06T13:17:17.840" v="309"/>
        <pc:sldMkLst>
          <pc:docMk/>
          <pc:sldMk cId="3741426812" sldId="634"/>
        </pc:sldMkLst>
      </pc:sldChg>
      <pc:sldChg chg="modAnim">
        <pc:chgData name="George, Paul" userId="9c6e8958-4c77-4b3b-873d-c958bbc66708" providerId="ADAL" clId="{1A283AA3-23CA-4E29-A7A0-B778D0FBE876}" dt="2024-05-06T13:17:43.463" v="310"/>
        <pc:sldMkLst>
          <pc:docMk/>
          <pc:sldMk cId="1252520315" sldId="637"/>
        </pc:sldMkLst>
      </pc:sldChg>
      <pc:sldChg chg="modSp mod">
        <pc:chgData name="George, Paul" userId="9c6e8958-4c77-4b3b-873d-c958bbc66708" providerId="ADAL" clId="{1A283AA3-23CA-4E29-A7A0-B778D0FBE876}" dt="2024-05-06T13:19:42.235" v="319" actId="5793"/>
        <pc:sldMkLst>
          <pc:docMk/>
          <pc:sldMk cId="3284673046" sldId="638"/>
        </pc:sldMkLst>
        <pc:spChg chg="mod">
          <ac:chgData name="George, Paul" userId="9c6e8958-4c77-4b3b-873d-c958bbc66708" providerId="ADAL" clId="{1A283AA3-23CA-4E29-A7A0-B778D0FBE876}" dt="2024-05-06T13:19:42.235" v="319" actId="5793"/>
          <ac:spMkLst>
            <pc:docMk/>
            <pc:sldMk cId="3284673046" sldId="638"/>
            <ac:spMk id="3" creationId="{217477CD-3FF5-E11B-24FA-D77ED382242C}"/>
          </ac:spMkLst>
        </pc:spChg>
      </pc:sldChg>
      <pc:sldChg chg="modSp mod">
        <pc:chgData name="George, Paul" userId="9c6e8958-4c77-4b3b-873d-c958bbc66708" providerId="ADAL" clId="{1A283AA3-23CA-4E29-A7A0-B778D0FBE876}" dt="2024-05-06T16:03:44.081" v="2184" actId="1076"/>
        <pc:sldMkLst>
          <pc:docMk/>
          <pc:sldMk cId="3776615377" sldId="639"/>
        </pc:sldMkLst>
        <pc:spChg chg="mod">
          <ac:chgData name="George, Paul" userId="9c6e8958-4c77-4b3b-873d-c958bbc66708" providerId="ADAL" clId="{1A283AA3-23CA-4E29-A7A0-B778D0FBE876}" dt="2024-05-06T16:03:34.797" v="2183" actId="27636"/>
          <ac:spMkLst>
            <pc:docMk/>
            <pc:sldMk cId="3776615377" sldId="639"/>
            <ac:spMk id="8" creationId="{40361084-353A-1CD1-5D6E-534098D05B18}"/>
          </ac:spMkLst>
        </pc:spChg>
        <pc:picChg chg="mod">
          <ac:chgData name="George, Paul" userId="9c6e8958-4c77-4b3b-873d-c958bbc66708" providerId="ADAL" clId="{1A283AA3-23CA-4E29-A7A0-B778D0FBE876}" dt="2024-05-06T16:03:44.081" v="2184" actId="1076"/>
          <ac:picMkLst>
            <pc:docMk/>
            <pc:sldMk cId="3776615377" sldId="639"/>
            <ac:picMk id="7" creationId="{C46D9744-E5B9-DA79-9981-86DC2DEF86E9}"/>
          </ac:picMkLst>
        </pc:picChg>
      </pc:sldChg>
      <pc:sldChg chg="modNotesTx">
        <pc:chgData name="George, Paul" userId="9c6e8958-4c77-4b3b-873d-c958bbc66708" providerId="ADAL" clId="{1A283AA3-23CA-4E29-A7A0-B778D0FBE876}" dt="2024-05-06T13:23:30.353" v="329"/>
        <pc:sldMkLst>
          <pc:docMk/>
          <pc:sldMk cId="2750213021" sldId="642"/>
        </pc:sldMkLst>
      </pc:sldChg>
      <pc:sldChg chg="addSp delSp modSp add mod delAnim modAnim">
        <pc:chgData name="George, Paul" userId="9c6e8958-4c77-4b3b-873d-c958bbc66708" providerId="ADAL" clId="{1A283AA3-23CA-4E29-A7A0-B778D0FBE876}" dt="2024-05-06T13:24:35.768" v="352" actId="1076"/>
        <pc:sldMkLst>
          <pc:docMk/>
          <pc:sldMk cId="542541687" sldId="645"/>
        </pc:sldMkLst>
        <pc:spChg chg="add mod">
          <ac:chgData name="George, Paul" userId="9c6e8958-4c77-4b3b-873d-c958bbc66708" providerId="ADAL" clId="{1A283AA3-23CA-4E29-A7A0-B778D0FBE876}" dt="2024-05-06T13:24:22.635" v="351" actId="20577"/>
          <ac:spMkLst>
            <pc:docMk/>
            <pc:sldMk cId="542541687" sldId="645"/>
            <ac:spMk id="2" creationId="{B583CF7D-34D3-4B1B-DAF8-FD21295B8749}"/>
          </ac:spMkLst>
        </pc:spChg>
        <pc:spChg chg="add del mod">
          <ac:chgData name="George, Paul" userId="9c6e8958-4c77-4b3b-873d-c958bbc66708" providerId="ADAL" clId="{1A283AA3-23CA-4E29-A7A0-B778D0FBE876}" dt="2024-04-22T19:06:30.845" v="50" actId="478"/>
          <ac:spMkLst>
            <pc:docMk/>
            <pc:sldMk cId="542541687" sldId="645"/>
            <ac:spMk id="3" creationId="{81BDF21A-CCCA-9E51-349F-955F60DD799B}"/>
          </ac:spMkLst>
        </pc:spChg>
        <pc:spChg chg="mod">
          <ac:chgData name="George, Paul" userId="9c6e8958-4c77-4b3b-873d-c958bbc66708" providerId="ADAL" clId="{1A283AA3-23CA-4E29-A7A0-B778D0FBE876}" dt="2024-04-22T19:05:09.111" v="46" actId="20577"/>
          <ac:spMkLst>
            <pc:docMk/>
            <pc:sldMk cId="542541687" sldId="645"/>
            <ac:spMk id="16" creationId="{8D3AF481-9FA1-4F8E-ECF6-B7B5EDA12E09}"/>
          </ac:spMkLst>
        </pc:spChg>
        <pc:spChg chg="mod">
          <ac:chgData name="George, Paul" userId="9c6e8958-4c77-4b3b-873d-c958bbc66708" providerId="ADAL" clId="{1A283AA3-23CA-4E29-A7A0-B778D0FBE876}" dt="2024-04-22T19:06:34.278" v="51" actId="1076"/>
          <ac:spMkLst>
            <pc:docMk/>
            <pc:sldMk cId="542541687" sldId="645"/>
            <ac:spMk id="17" creationId="{E6A29E5F-9FC1-B4D2-B1DC-5675867988AB}"/>
          </ac:spMkLst>
        </pc:spChg>
        <pc:picChg chg="add del mod">
          <ac:chgData name="George, Paul" userId="9c6e8958-4c77-4b3b-873d-c958bbc66708" providerId="ADAL" clId="{1A283AA3-23CA-4E29-A7A0-B778D0FBE876}" dt="2024-04-22T19:08:06.052" v="69" actId="478"/>
          <ac:picMkLst>
            <pc:docMk/>
            <pc:sldMk cId="542541687" sldId="645"/>
            <ac:picMk id="4" creationId="{285A242C-10D5-22EB-3369-F96FB1F2A8B4}"/>
          </ac:picMkLst>
        </pc:picChg>
        <pc:picChg chg="add del mod">
          <ac:chgData name="George, Paul" userId="9c6e8958-4c77-4b3b-873d-c958bbc66708" providerId="ADAL" clId="{1A283AA3-23CA-4E29-A7A0-B778D0FBE876}" dt="2024-04-22T19:08:10.230" v="75" actId="478"/>
          <ac:picMkLst>
            <pc:docMk/>
            <pc:sldMk cId="542541687" sldId="645"/>
            <ac:picMk id="5" creationId="{E08A5437-4AC9-E734-8FE6-572EDDA07209}"/>
          </ac:picMkLst>
        </pc:picChg>
        <pc:picChg chg="add del mod">
          <ac:chgData name="George, Paul" userId="9c6e8958-4c77-4b3b-873d-c958bbc66708" providerId="ADAL" clId="{1A283AA3-23CA-4E29-A7A0-B778D0FBE876}" dt="2024-04-22T19:08:08.927" v="73" actId="478"/>
          <ac:picMkLst>
            <pc:docMk/>
            <pc:sldMk cId="542541687" sldId="645"/>
            <ac:picMk id="6" creationId="{93B85FCB-2E99-A3F9-F050-650E434365B6}"/>
          </ac:picMkLst>
        </pc:picChg>
        <pc:picChg chg="add del mod">
          <ac:chgData name="George, Paul" userId="9c6e8958-4c77-4b3b-873d-c958bbc66708" providerId="ADAL" clId="{1A283AA3-23CA-4E29-A7A0-B778D0FBE876}" dt="2024-04-22T19:08:07.640" v="71" actId="478"/>
          <ac:picMkLst>
            <pc:docMk/>
            <pc:sldMk cId="542541687" sldId="645"/>
            <ac:picMk id="7" creationId="{BFE0D4BB-8D5A-FBBA-AA5F-0928177E1E49}"/>
          </ac:picMkLst>
        </pc:picChg>
        <pc:picChg chg="mod">
          <ac:chgData name="George, Paul" userId="9c6e8958-4c77-4b3b-873d-c958bbc66708" providerId="ADAL" clId="{1A283AA3-23CA-4E29-A7A0-B778D0FBE876}" dt="2024-04-22T19:05:01.575" v="34" actId="1076"/>
          <ac:picMkLst>
            <pc:docMk/>
            <pc:sldMk cId="542541687" sldId="645"/>
            <ac:picMk id="10" creationId="{5313FF6B-A93D-DA9B-6D99-28178C1F692B}"/>
          </ac:picMkLst>
        </pc:picChg>
        <pc:picChg chg="mod">
          <ac:chgData name="George, Paul" userId="9c6e8958-4c77-4b3b-873d-c958bbc66708" providerId="ADAL" clId="{1A283AA3-23CA-4E29-A7A0-B778D0FBE876}" dt="2024-05-06T13:24:35.768" v="352" actId="1076"/>
          <ac:picMkLst>
            <pc:docMk/>
            <pc:sldMk cId="542541687" sldId="645"/>
            <ac:picMk id="12" creationId="{10645738-AA87-6F2C-5C61-DA210226BABF}"/>
          </ac:picMkLst>
        </pc:picChg>
        <pc:picChg chg="mod">
          <ac:chgData name="George, Paul" userId="9c6e8958-4c77-4b3b-873d-c958bbc66708" providerId="ADAL" clId="{1A283AA3-23CA-4E29-A7A0-B778D0FBE876}" dt="2024-04-22T19:08:14.872" v="76" actId="1076"/>
          <ac:picMkLst>
            <pc:docMk/>
            <pc:sldMk cId="542541687" sldId="645"/>
            <ac:picMk id="14" creationId="{752D3251-EC20-0738-4DD3-24010E7716C8}"/>
          </ac:picMkLst>
        </pc:picChg>
        <pc:picChg chg="mod">
          <ac:chgData name="George, Paul" userId="9c6e8958-4c77-4b3b-873d-c958bbc66708" providerId="ADAL" clId="{1A283AA3-23CA-4E29-A7A0-B778D0FBE876}" dt="2024-04-22T19:08:17.649" v="77" actId="1076"/>
          <ac:picMkLst>
            <pc:docMk/>
            <pc:sldMk cId="542541687" sldId="645"/>
            <ac:picMk id="18" creationId="{C840E446-6242-455B-F695-82EFDBB67581}"/>
          </ac:picMkLst>
        </pc:picChg>
        <pc:picChg chg="mod">
          <ac:chgData name="George, Paul" userId="9c6e8958-4c77-4b3b-873d-c958bbc66708" providerId="ADAL" clId="{1A283AA3-23CA-4E29-A7A0-B778D0FBE876}" dt="2024-04-22T19:05:01.575" v="34" actId="1076"/>
          <ac:picMkLst>
            <pc:docMk/>
            <pc:sldMk cId="542541687" sldId="645"/>
            <ac:picMk id="19" creationId="{687231BC-44D2-0393-04EC-304F32FF63E5}"/>
          </ac:picMkLst>
        </pc:picChg>
        <pc:picChg chg="mod">
          <ac:chgData name="George, Paul" userId="9c6e8958-4c77-4b3b-873d-c958bbc66708" providerId="ADAL" clId="{1A283AA3-23CA-4E29-A7A0-B778D0FBE876}" dt="2024-05-06T13:24:35.768" v="352" actId="1076"/>
          <ac:picMkLst>
            <pc:docMk/>
            <pc:sldMk cId="542541687" sldId="645"/>
            <ac:picMk id="20" creationId="{68570B55-8F21-F71E-32CD-FB36DCB92C48}"/>
          </ac:picMkLst>
        </pc:picChg>
        <pc:picChg chg="mod">
          <ac:chgData name="George, Paul" userId="9c6e8958-4c77-4b3b-873d-c958bbc66708" providerId="ADAL" clId="{1A283AA3-23CA-4E29-A7A0-B778D0FBE876}" dt="2024-04-22T19:05:01.575" v="34" actId="1076"/>
          <ac:picMkLst>
            <pc:docMk/>
            <pc:sldMk cId="542541687" sldId="645"/>
            <ac:picMk id="21" creationId="{0C2AFA66-86AD-4734-0A00-8A994B135335}"/>
          </ac:picMkLst>
        </pc:picChg>
      </pc:sldChg>
      <pc:sldChg chg="addSp delSp modSp new mod modAnim">
        <pc:chgData name="George, Paul" userId="9c6e8958-4c77-4b3b-873d-c958bbc66708" providerId="ADAL" clId="{1A283AA3-23CA-4E29-A7A0-B778D0FBE876}" dt="2024-05-06T13:02:15.947" v="204"/>
        <pc:sldMkLst>
          <pc:docMk/>
          <pc:sldMk cId="2258779142" sldId="646"/>
        </pc:sldMkLst>
        <pc:spChg chg="del">
          <ac:chgData name="George, Paul" userId="9c6e8958-4c77-4b3b-873d-c958bbc66708" providerId="ADAL" clId="{1A283AA3-23CA-4E29-A7A0-B778D0FBE876}" dt="2024-05-06T12:55:10.028" v="89" actId="478"/>
          <ac:spMkLst>
            <pc:docMk/>
            <pc:sldMk cId="2258779142" sldId="646"/>
            <ac:spMk id="2" creationId="{5F17BCE8-B98E-37B1-9AA0-EF7B8C84BBF8}"/>
          </ac:spMkLst>
        </pc:spChg>
        <pc:spChg chg="del">
          <ac:chgData name="George, Paul" userId="9c6e8958-4c77-4b3b-873d-c958bbc66708" providerId="ADAL" clId="{1A283AA3-23CA-4E29-A7A0-B778D0FBE876}" dt="2024-05-06T12:55:09.330" v="88" actId="478"/>
          <ac:spMkLst>
            <pc:docMk/>
            <pc:sldMk cId="2258779142" sldId="646"/>
            <ac:spMk id="3" creationId="{DA4C645B-4229-47E9-870C-BD93E686C832}"/>
          </ac:spMkLst>
        </pc:spChg>
        <pc:spChg chg="add mod">
          <ac:chgData name="George, Paul" userId="9c6e8958-4c77-4b3b-873d-c958bbc66708" providerId="ADAL" clId="{1A283AA3-23CA-4E29-A7A0-B778D0FBE876}" dt="2024-05-06T12:59:43.353" v="147" actId="1076"/>
          <ac:spMkLst>
            <pc:docMk/>
            <pc:sldMk cId="2258779142" sldId="646"/>
            <ac:spMk id="10" creationId="{44B33870-28F1-197E-34A9-3BFE7615641F}"/>
          </ac:spMkLst>
        </pc:spChg>
        <pc:spChg chg="add mod">
          <ac:chgData name="George, Paul" userId="9c6e8958-4c77-4b3b-873d-c958bbc66708" providerId="ADAL" clId="{1A283AA3-23CA-4E29-A7A0-B778D0FBE876}" dt="2024-05-06T12:59:43.353" v="147" actId="1076"/>
          <ac:spMkLst>
            <pc:docMk/>
            <pc:sldMk cId="2258779142" sldId="646"/>
            <ac:spMk id="11" creationId="{26136185-563B-1FDD-52E9-3074840FCAF9}"/>
          </ac:spMkLst>
        </pc:spChg>
        <pc:spChg chg="add mod">
          <ac:chgData name="George, Paul" userId="9c6e8958-4c77-4b3b-873d-c958bbc66708" providerId="ADAL" clId="{1A283AA3-23CA-4E29-A7A0-B778D0FBE876}" dt="2024-05-06T12:59:43.353" v="147" actId="1076"/>
          <ac:spMkLst>
            <pc:docMk/>
            <pc:sldMk cId="2258779142" sldId="646"/>
            <ac:spMk id="12" creationId="{4781B927-E871-4B27-35CB-F89EFCB3CEB3}"/>
          </ac:spMkLst>
        </pc:spChg>
        <pc:spChg chg="add mod">
          <ac:chgData name="George, Paul" userId="9c6e8958-4c77-4b3b-873d-c958bbc66708" providerId="ADAL" clId="{1A283AA3-23CA-4E29-A7A0-B778D0FBE876}" dt="2024-05-06T12:59:43.353" v="147" actId="1076"/>
          <ac:spMkLst>
            <pc:docMk/>
            <pc:sldMk cId="2258779142" sldId="646"/>
            <ac:spMk id="13" creationId="{1794538E-ECB2-8347-F8E4-1CA253D3DB75}"/>
          </ac:spMkLst>
        </pc:spChg>
        <pc:spChg chg="add del mod">
          <ac:chgData name="George, Paul" userId="9c6e8958-4c77-4b3b-873d-c958bbc66708" providerId="ADAL" clId="{1A283AA3-23CA-4E29-A7A0-B778D0FBE876}" dt="2024-05-06T12:59:30.968" v="145"/>
          <ac:spMkLst>
            <pc:docMk/>
            <pc:sldMk cId="2258779142" sldId="646"/>
            <ac:spMk id="14" creationId="{B5726458-43EF-F4D5-C9A9-54598517ECE1}"/>
          </ac:spMkLst>
        </pc:spChg>
        <pc:spChg chg="add del mod">
          <ac:chgData name="George, Paul" userId="9c6e8958-4c77-4b3b-873d-c958bbc66708" providerId="ADAL" clId="{1A283AA3-23CA-4E29-A7A0-B778D0FBE876}" dt="2024-05-06T12:57:31.504" v="118"/>
          <ac:spMkLst>
            <pc:docMk/>
            <pc:sldMk cId="2258779142" sldId="646"/>
            <ac:spMk id="15" creationId="{FE90C132-06CB-B111-05EB-E8F7D7EE773C}"/>
          </ac:spMkLst>
        </pc:spChg>
        <pc:spChg chg="add del mod">
          <ac:chgData name="George, Paul" userId="9c6e8958-4c77-4b3b-873d-c958bbc66708" providerId="ADAL" clId="{1A283AA3-23CA-4E29-A7A0-B778D0FBE876}" dt="2024-05-06T12:57:31.504" v="118"/>
          <ac:spMkLst>
            <pc:docMk/>
            <pc:sldMk cId="2258779142" sldId="646"/>
            <ac:spMk id="16" creationId="{7225BBC8-E576-110D-A865-B90E3B52C662}"/>
          </ac:spMkLst>
        </pc:spChg>
        <pc:spChg chg="add del mod">
          <ac:chgData name="George, Paul" userId="9c6e8958-4c77-4b3b-873d-c958bbc66708" providerId="ADAL" clId="{1A283AA3-23CA-4E29-A7A0-B778D0FBE876}" dt="2024-05-06T12:57:31.504" v="118"/>
          <ac:spMkLst>
            <pc:docMk/>
            <pc:sldMk cId="2258779142" sldId="646"/>
            <ac:spMk id="17" creationId="{F3713A71-B360-4A4A-A978-20832D59F321}"/>
          </ac:spMkLst>
        </pc:spChg>
        <pc:spChg chg="add del mod">
          <ac:chgData name="George, Paul" userId="9c6e8958-4c77-4b3b-873d-c958bbc66708" providerId="ADAL" clId="{1A283AA3-23CA-4E29-A7A0-B778D0FBE876}" dt="2024-05-06T12:57:31.504" v="118"/>
          <ac:spMkLst>
            <pc:docMk/>
            <pc:sldMk cId="2258779142" sldId="646"/>
            <ac:spMk id="18" creationId="{5287F31F-C326-A6BF-927A-D535D69B4FBF}"/>
          </ac:spMkLst>
        </pc:spChg>
        <pc:spChg chg="add del mod">
          <ac:chgData name="George, Paul" userId="9c6e8958-4c77-4b3b-873d-c958bbc66708" providerId="ADAL" clId="{1A283AA3-23CA-4E29-A7A0-B778D0FBE876}" dt="2024-05-06T12:57:31.504" v="118"/>
          <ac:spMkLst>
            <pc:docMk/>
            <pc:sldMk cId="2258779142" sldId="646"/>
            <ac:spMk id="19" creationId="{5DAE3CBC-C877-7718-441F-86C1D3BBDFF5}"/>
          </ac:spMkLst>
        </pc:spChg>
        <pc:spChg chg="add del mod">
          <ac:chgData name="George, Paul" userId="9c6e8958-4c77-4b3b-873d-c958bbc66708" providerId="ADAL" clId="{1A283AA3-23CA-4E29-A7A0-B778D0FBE876}" dt="2024-05-06T12:59:33.924" v="146" actId="478"/>
          <ac:spMkLst>
            <pc:docMk/>
            <pc:sldMk cId="2258779142" sldId="646"/>
            <ac:spMk id="20" creationId="{BB1666C8-F15D-2F1A-4365-69A83408E9A4}"/>
          </ac:spMkLst>
        </pc:spChg>
        <pc:spChg chg="add mod">
          <ac:chgData name="George, Paul" userId="9c6e8958-4c77-4b3b-873d-c958bbc66708" providerId="ADAL" clId="{1A283AA3-23CA-4E29-A7A0-B778D0FBE876}" dt="2024-05-06T12:57:42.391" v="121" actId="1076"/>
          <ac:spMkLst>
            <pc:docMk/>
            <pc:sldMk cId="2258779142" sldId="646"/>
            <ac:spMk id="21" creationId="{5BE896FC-723A-5458-B593-B9074BA7A0B3}"/>
          </ac:spMkLst>
        </pc:spChg>
        <pc:spChg chg="add mod">
          <ac:chgData name="George, Paul" userId="9c6e8958-4c77-4b3b-873d-c958bbc66708" providerId="ADAL" clId="{1A283AA3-23CA-4E29-A7A0-B778D0FBE876}" dt="2024-05-06T12:57:42.391" v="121" actId="1076"/>
          <ac:spMkLst>
            <pc:docMk/>
            <pc:sldMk cId="2258779142" sldId="646"/>
            <ac:spMk id="22" creationId="{49F8128F-7201-C75C-FAA6-792AC8A9B395}"/>
          </ac:spMkLst>
        </pc:spChg>
        <pc:spChg chg="add mod">
          <ac:chgData name="George, Paul" userId="9c6e8958-4c77-4b3b-873d-c958bbc66708" providerId="ADAL" clId="{1A283AA3-23CA-4E29-A7A0-B778D0FBE876}" dt="2024-05-06T12:57:42.391" v="121" actId="1076"/>
          <ac:spMkLst>
            <pc:docMk/>
            <pc:sldMk cId="2258779142" sldId="646"/>
            <ac:spMk id="23" creationId="{37677C9D-9682-D8BC-84A5-B13410BE14CA}"/>
          </ac:spMkLst>
        </pc:spChg>
        <pc:spChg chg="add del mod">
          <ac:chgData name="George, Paul" userId="9c6e8958-4c77-4b3b-873d-c958bbc66708" providerId="ADAL" clId="{1A283AA3-23CA-4E29-A7A0-B778D0FBE876}" dt="2024-05-06T12:59:07.268" v="137"/>
          <ac:spMkLst>
            <pc:docMk/>
            <pc:sldMk cId="2258779142" sldId="646"/>
            <ac:spMk id="24" creationId="{AAEA77CD-45E8-FD69-60EB-96BEEEBE994F}"/>
          </ac:spMkLst>
        </pc:spChg>
        <pc:spChg chg="add mod">
          <ac:chgData name="George, Paul" userId="9c6e8958-4c77-4b3b-873d-c958bbc66708" providerId="ADAL" clId="{1A283AA3-23CA-4E29-A7A0-B778D0FBE876}" dt="2024-05-06T12:57:55.793" v="123" actId="1076"/>
          <ac:spMkLst>
            <pc:docMk/>
            <pc:sldMk cId="2258779142" sldId="646"/>
            <ac:spMk id="25" creationId="{0C25B0FC-3B6D-425C-0D7C-E8D128CDBF4E}"/>
          </ac:spMkLst>
        </pc:spChg>
        <pc:spChg chg="add mod">
          <ac:chgData name="George, Paul" userId="9c6e8958-4c77-4b3b-873d-c958bbc66708" providerId="ADAL" clId="{1A283AA3-23CA-4E29-A7A0-B778D0FBE876}" dt="2024-05-06T12:57:55.793" v="123" actId="1076"/>
          <ac:spMkLst>
            <pc:docMk/>
            <pc:sldMk cId="2258779142" sldId="646"/>
            <ac:spMk id="26" creationId="{9B4A475B-C634-9DA3-F7B9-5308B3603376}"/>
          </ac:spMkLst>
        </pc:spChg>
        <pc:spChg chg="add mod">
          <ac:chgData name="George, Paul" userId="9c6e8958-4c77-4b3b-873d-c958bbc66708" providerId="ADAL" clId="{1A283AA3-23CA-4E29-A7A0-B778D0FBE876}" dt="2024-05-06T12:57:55.793" v="123" actId="1076"/>
          <ac:spMkLst>
            <pc:docMk/>
            <pc:sldMk cId="2258779142" sldId="646"/>
            <ac:spMk id="27" creationId="{135B2139-3484-00F0-4B11-53C2EC9FA1D2}"/>
          </ac:spMkLst>
        </pc:spChg>
        <pc:spChg chg="add mod">
          <ac:chgData name="George, Paul" userId="9c6e8958-4c77-4b3b-873d-c958bbc66708" providerId="ADAL" clId="{1A283AA3-23CA-4E29-A7A0-B778D0FBE876}" dt="2024-05-06T12:57:55.793" v="123" actId="1076"/>
          <ac:spMkLst>
            <pc:docMk/>
            <pc:sldMk cId="2258779142" sldId="646"/>
            <ac:spMk id="28" creationId="{CA1E5119-90E9-1356-C91B-5F4948CB11E1}"/>
          </ac:spMkLst>
        </pc:spChg>
        <pc:spChg chg="add mod">
          <ac:chgData name="George, Paul" userId="9c6e8958-4c77-4b3b-873d-c958bbc66708" providerId="ADAL" clId="{1A283AA3-23CA-4E29-A7A0-B778D0FBE876}" dt="2024-05-06T12:57:55.793" v="123" actId="1076"/>
          <ac:spMkLst>
            <pc:docMk/>
            <pc:sldMk cId="2258779142" sldId="646"/>
            <ac:spMk id="29" creationId="{0BBF99CA-313C-00C2-4590-2595D3B1CFC8}"/>
          </ac:spMkLst>
        </pc:spChg>
        <pc:spChg chg="add del mod">
          <ac:chgData name="George, Paul" userId="9c6e8958-4c77-4b3b-873d-c958bbc66708" providerId="ADAL" clId="{1A283AA3-23CA-4E29-A7A0-B778D0FBE876}" dt="2024-05-06T12:59:11.238" v="140"/>
          <ac:spMkLst>
            <pc:docMk/>
            <pc:sldMk cId="2258779142" sldId="646"/>
            <ac:spMk id="30" creationId="{30839514-716A-7FB2-4A3D-D50E7485872D}"/>
          </ac:spMkLst>
        </pc:spChg>
        <pc:spChg chg="add mod">
          <ac:chgData name="George, Paul" userId="9c6e8958-4c77-4b3b-873d-c958bbc66708" providerId="ADAL" clId="{1A283AA3-23CA-4E29-A7A0-B778D0FBE876}" dt="2024-05-06T12:58:02.430" v="125" actId="1076"/>
          <ac:spMkLst>
            <pc:docMk/>
            <pc:sldMk cId="2258779142" sldId="646"/>
            <ac:spMk id="31" creationId="{51545272-DC6E-A148-A722-696AE4B572E3}"/>
          </ac:spMkLst>
        </pc:spChg>
        <pc:spChg chg="add mod">
          <ac:chgData name="George, Paul" userId="9c6e8958-4c77-4b3b-873d-c958bbc66708" providerId="ADAL" clId="{1A283AA3-23CA-4E29-A7A0-B778D0FBE876}" dt="2024-05-06T12:58:02.430" v="125" actId="1076"/>
          <ac:spMkLst>
            <pc:docMk/>
            <pc:sldMk cId="2258779142" sldId="646"/>
            <ac:spMk id="32" creationId="{BB58BE71-3E8C-6231-3096-AF023A0928A7}"/>
          </ac:spMkLst>
        </pc:spChg>
        <pc:spChg chg="add mod">
          <ac:chgData name="George, Paul" userId="9c6e8958-4c77-4b3b-873d-c958bbc66708" providerId="ADAL" clId="{1A283AA3-23CA-4E29-A7A0-B778D0FBE876}" dt="2024-05-06T12:58:02.430" v="125" actId="1076"/>
          <ac:spMkLst>
            <pc:docMk/>
            <pc:sldMk cId="2258779142" sldId="646"/>
            <ac:spMk id="33" creationId="{DF48BCC6-6E3A-2C2E-BC9F-530DFF3DB372}"/>
          </ac:spMkLst>
        </pc:spChg>
        <pc:spChg chg="add mod">
          <ac:chgData name="George, Paul" userId="9c6e8958-4c77-4b3b-873d-c958bbc66708" providerId="ADAL" clId="{1A283AA3-23CA-4E29-A7A0-B778D0FBE876}" dt="2024-05-06T12:58:02.430" v="125" actId="1076"/>
          <ac:spMkLst>
            <pc:docMk/>
            <pc:sldMk cId="2258779142" sldId="646"/>
            <ac:spMk id="34" creationId="{CE5E4D88-0BDB-75B7-890A-DD576456296F}"/>
          </ac:spMkLst>
        </pc:spChg>
        <pc:spChg chg="add mod">
          <ac:chgData name="George, Paul" userId="9c6e8958-4c77-4b3b-873d-c958bbc66708" providerId="ADAL" clId="{1A283AA3-23CA-4E29-A7A0-B778D0FBE876}" dt="2024-05-06T12:58:08.747" v="127" actId="1076"/>
          <ac:spMkLst>
            <pc:docMk/>
            <pc:sldMk cId="2258779142" sldId="646"/>
            <ac:spMk id="35" creationId="{DA08BA5B-E658-BEA9-4DBE-C34E951CF484}"/>
          </ac:spMkLst>
        </pc:spChg>
        <pc:spChg chg="add mod">
          <ac:chgData name="George, Paul" userId="9c6e8958-4c77-4b3b-873d-c958bbc66708" providerId="ADAL" clId="{1A283AA3-23CA-4E29-A7A0-B778D0FBE876}" dt="2024-05-06T12:58:08.747" v="127" actId="1076"/>
          <ac:spMkLst>
            <pc:docMk/>
            <pc:sldMk cId="2258779142" sldId="646"/>
            <ac:spMk id="36" creationId="{6256C0E6-9923-BF62-4371-3A1862A694C2}"/>
          </ac:spMkLst>
        </pc:spChg>
        <pc:spChg chg="add mod">
          <ac:chgData name="George, Paul" userId="9c6e8958-4c77-4b3b-873d-c958bbc66708" providerId="ADAL" clId="{1A283AA3-23CA-4E29-A7A0-B778D0FBE876}" dt="2024-05-06T12:58:08.747" v="127" actId="1076"/>
          <ac:spMkLst>
            <pc:docMk/>
            <pc:sldMk cId="2258779142" sldId="646"/>
            <ac:spMk id="37" creationId="{3B8C82E7-206F-E256-9721-C084C6C28DA9}"/>
          </ac:spMkLst>
        </pc:spChg>
        <pc:spChg chg="add mod">
          <ac:chgData name="George, Paul" userId="9c6e8958-4c77-4b3b-873d-c958bbc66708" providerId="ADAL" clId="{1A283AA3-23CA-4E29-A7A0-B778D0FBE876}" dt="2024-05-06T12:58:08.747" v="127" actId="1076"/>
          <ac:spMkLst>
            <pc:docMk/>
            <pc:sldMk cId="2258779142" sldId="646"/>
            <ac:spMk id="38" creationId="{D008E920-9F08-671B-254B-8B5E8BB5649F}"/>
          </ac:spMkLst>
        </pc:spChg>
        <pc:spChg chg="add mod">
          <ac:chgData name="George, Paul" userId="9c6e8958-4c77-4b3b-873d-c958bbc66708" providerId="ADAL" clId="{1A283AA3-23CA-4E29-A7A0-B778D0FBE876}" dt="2024-05-06T12:58:08.747" v="127" actId="1076"/>
          <ac:spMkLst>
            <pc:docMk/>
            <pc:sldMk cId="2258779142" sldId="646"/>
            <ac:spMk id="39" creationId="{CA1D2A2E-2518-260F-F320-280E64382D5F}"/>
          </ac:spMkLst>
        </pc:spChg>
        <pc:spChg chg="add mod">
          <ac:chgData name="George, Paul" userId="9c6e8958-4c77-4b3b-873d-c958bbc66708" providerId="ADAL" clId="{1A283AA3-23CA-4E29-A7A0-B778D0FBE876}" dt="2024-05-06T12:58:34.652" v="130" actId="1076"/>
          <ac:spMkLst>
            <pc:docMk/>
            <pc:sldMk cId="2258779142" sldId="646"/>
            <ac:spMk id="41" creationId="{99CA2788-11D2-7466-330B-2D83CDA0A6F2}"/>
          </ac:spMkLst>
        </pc:spChg>
        <pc:spChg chg="add mod">
          <ac:chgData name="George, Paul" userId="9c6e8958-4c77-4b3b-873d-c958bbc66708" providerId="ADAL" clId="{1A283AA3-23CA-4E29-A7A0-B778D0FBE876}" dt="2024-05-06T12:58:34.652" v="130" actId="1076"/>
          <ac:spMkLst>
            <pc:docMk/>
            <pc:sldMk cId="2258779142" sldId="646"/>
            <ac:spMk id="42" creationId="{9F996A62-8925-1C1E-C881-885BA22215D0}"/>
          </ac:spMkLst>
        </pc:spChg>
        <pc:spChg chg="add mod">
          <ac:chgData name="George, Paul" userId="9c6e8958-4c77-4b3b-873d-c958bbc66708" providerId="ADAL" clId="{1A283AA3-23CA-4E29-A7A0-B778D0FBE876}" dt="2024-05-06T12:58:34.652" v="130" actId="1076"/>
          <ac:spMkLst>
            <pc:docMk/>
            <pc:sldMk cId="2258779142" sldId="646"/>
            <ac:spMk id="43" creationId="{735BAB39-85BF-9BCB-E2CA-5003A7B911C5}"/>
          </ac:spMkLst>
        </pc:spChg>
        <pc:spChg chg="add mod">
          <ac:chgData name="George, Paul" userId="9c6e8958-4c77-4b3b-873d-c958bbc66708" providerId="ADAL" clId="{1A283AA3-23CA-4E29-A7A0-B778D0FBE876}" dt="2024-05-06T12:58:34.652" v="130" actId="1076"/>
          <ac:spMkLst>
            <pc:docMk/>
            <pc:sldMk cId="2258779142" sldId="646"/>
            <ac:spMk id="44" creationId="{89C49925-13A3-9FF4-621E-5DD45F6E33A8}"/>
          </ac:spMkLst>
        </pc:spChg>
        <pc:spChg chg="add del mod">
          <ac:chgData name="George, Paul" userId="9c6e8958-4c77-4b3b-873d-c958bbc66708" providerId="ADAL" clId="{1A283AA3-23CA-4E29-A7A0-B778D0FBE876}" dt="2024-05-06T12:59:03.124" v="134"/>
          <ac:spMkLst>
            <pc:docMk/>
            <pc:sldMk cId="2258779142" sldId="646"/>
            <ac:spMk id="45" creationId="{66F4046B-BE2F-A1D1-BB87-B68C73AB5914}"/>
          </ac:spMkLst>
        </pc:spChg>
        <pc:spChg chg="add mod">
          <ac:chgData name="George, Paul" userId="9c6e8958-4c77-4b3b-873d-c958bbc66708" providerId="ADAL" clId="{1A283AA3-23CA-4E29-A7A0-B778D0FBE876}" dt="2024-05-06T12:59:20.442" v="142" actId="1076"/>
          <ac:spMkLst>
            <pc:docMk/>
            <pc:sldMk cId="2258779142" sldId="646"/>
            <ac:spMk id="46" creationId="{BD92ECC0-FF51-23FA-12C6-F23A9C1F45B7}"/>
          </ac:spMkLst>
        </pc:spChg>
        <pc:spChg chg="add mod">
          <ac:chgData name="George, Paul" userId="9c6e8958-4c77-4b3b-873d-c958bbc66708" providerId="ADAL" clId="{1A283AA3-23CA-4E29-A7A0-B778D0FBE876}" dt="2024-05-06T12:59:20.442" v="142" actId="1076"/>
          <ac:spMkLst>
            <pc:docMk/>
            <pc:sldMk cId="2258779142" sldId="646"/>
            <ac:spMk id="47" creationId="{987AA1AB-4E90-2AF6-5C1A-8143E9677919}"/>
          </ac:spMkLst>
        </pc:spChg>
        <pc:spChg chg="add mod">
          <ac:chgData name="George, Paul" userId="9c6e8958-4c77-4b3b-873d-c958bbc66708" providerId="ADAL" clId="{1A283AA3-23CA-4E29-A7A0-B778D0FBE876}" dt="2024-05-06T12:59:20.442" v="142" actId="1076"/>
          <ac:spMkLst>
            <pc:docMk/>
            <pc:sldMk cId="2258779142" sldId="646"/>
            <ac:spMk id="48" creationId="{741814C8-C17C-9B98-16EA-6141C63E3582}"/>
          </ac:spMkLst>
        </pc:spChg>
        <pc:spChg chg="add mod">
          <ac:chgData name="George, Paul" userId="9c6e8958-4c77-4b3b-873d-c958bbc66708" providerId="ADAL" clId="{1A283AA3-23CA-4E29-A7A0-B778D0FBE876}" dt="2024-05-06T12:59:20.442" v="142" actId="1076"/>
          <ac:spMkLst>
            <pc:docMk/>
            <pc:sldMk cId="2258779142" sldId="646"/>
            <ac:spMk id="49" creationId="{290E7AAF-0D86-0FBA-AEB6-E3B8B754EC95}"/>
          </ac:spMkLst>
        </pc:spChg>
        <pc:spChg chg="add mod">
          <ac:chgData name="George, Paul" userId="9c6e8958-4c77-4b3b-873d-c958bbc66708" providerId="ADAL" clId="{1A283AA3-23CA-4E29-A7A0-B778D0FBE876}" dt="2024-05-06T13:00:45.128" v="186" actId="1076"/>
          <ac:spMkLst>
            <pc:docMk/>
            <pc:sldMk cId="2258779142" sldId="646"/>
            <ac:spMk id="50" creationId="{EBC4E791-B35C-4949-B7C3-A3D15730A451}"/>
          </ac:spMkLst>
        </pc:spChg>
        <pc:spChg chg="add mod">
          <ac:chgData name="George, Paul" userId="9c6e8958-4c77-4b3b-873d-c958bbc66708" providerId="ADAL" clId="{1A283AA3-23CA-4E29-A7A0-B778D0FBE876}" dt="2024-05-06T13:00:42.350" v="185" actId="1076"/>
          <ac:spMkLst>
            <pc:docMk/>
            <pc:sldMk cId="2258779142" sldId="646"/>
            <ac:spMk id="51" creationId="{FFEC82C9-ECA8-2134-A028-989AFFEE8687}"/>
          </ac:spMkLst>
        </pc:spChg>
        <pc:spChg chg="add mod">
          <ac:chgData name="George, Paul" userId="9c6e8958-4c77-4b3b-873d-c958bbc66708" providerId="ADAL" clId="{1A283AA3-23CA-4E29-A7A0-B778D0FBE876}" dt="2024-05-06T13:02:12.217" v="203" actId="1076"/>
          <ac:spMkLst>
            <pc:docMk/>
            <pc:sldMk cId="2258779142" sldId="646"/>
            <ac:spMk id="54" creationId="{981242D8-E99C-4BF5-56A8-973A18E7010E}"/>
          </ac:spMkLst>
        </pc:spChg>
        <pc:cxnChg chg="add mod">
          <ac:chgData name="George, Paul" userId="9c6e8958-4c77-4b3b-873d-c958bbc66708" providerId="ADAL" clId="{1A283AA3-23CA-4E29-A7A0-B778D0FBE876}" dt="2024-05-06T12:56:11.292" v="102" actId="14100"/>
          <ac:cxnSpMkLst>
            <pc:docMk/>
            <pc:sldMk cId="2258779142" sldId="646"/>
            <ac:cxnSpMk id="5" creationId="{C1F382E2-61CC-43C4-11CC-D561E9A30C22}"/>
          </ac:cxnSpMkLst>
        </pc:cxnChg>
        <pc:cxnChg chg="add mod">
          <ac:chgData name="George, Paul" userId="9c6e8958-4c77-4b3b-873d-c958bbc66708" providerId="ADAL" clId="{1A283AA3-23CA-4E29-A7A0-B778D0FBE876}" dt="2024-05-06T12:58:12.599" v="128" actId="14100"/>
          <ac:cxnSpMkLst>
            <pc:docMk/>
            <pc:sldMk cId="2258779142" sldId="646"/>
            <ac:cxnSpMk id="6" creationId="{49A70F98-CBE0-EC2E-996D-825DBE12853D}"/>
          </ac:cxnSpMkLst>
        </pc:cxnChg>
        <pc:cxnChg chg="add mod">
          <ac:chgData name="George, Paul" userId="9c6e8958-4c77-4b3b-873d-c958bbc66708" providerId="ADAL" clId="{1A283AA3-23CA-4E29-A7A0-B778D0FBE876}" dt="2024-05-06T13:01:42.436" v="195" actId="692"/>
          <ac:cxnSpMkLst>
            <pc:docMk/>
            <pc:sldMk cId="2258779142" sldId="646"/>
            <ac:cxnSpMk id="53" creationId="{E4E384A0-3CEA-AAFC-6ECB-97668EE09417}"/>
          </ac:cxnSpMkLst>
        </pc:cxnChg>
      </pc:sldChg>
      <pc:sldChg chg="new del">
        <pc:chgData name="George, Paul" userId="9c6e8958-4c77-4b3b-873d-c958bbc66708" providerId="ADAL" clId="{1A283AA3-23CA-4E29-A7A0-B778D0FBE876}" dt="2024-05-06T13:02:41.913" v="207" actId="47"/>
        <pc:sldMkLst>
          <pc:docMk/>
          <pc:sldMk cId="1856034911" sldId="647"/>
        </pc:sldMkLst>
      </pc:sldChg>
      <pc:sldChg chg="delSp add mod delAnim modNotesTx">
        <pc:chgData name="George, Paul" userId="9c6e8958-4c77-4b3b-873d-c958bbc66708" providerId="ADAL" clId="{1A283AA3-23CA-4E29-A7A0-B778D0FBE876}" dt="2024-05-06T13:50:00.452" v="1361"/>
        <pc:sldMkLst>
          <pc:docMk/>
          <pc:sldMk cId="2827425406" sldId="648"/>
        </pc:sldMkLst>
        <pc:spChg chg="del">
          <ac:chgData name="George, Paul" userId="9c6e8958-4c77-4b3b-873d-c958bbc66708" providerId="ADAL" clId="{1A283AA3-23CA-4E29-A7A0-B778D0FBE876}" dt="2024-05-06T13:02:49.359" v="208" actId="478"/>
          <ac:spMkLst>
            <pc:docMk/>
            <pc:sldMk cId="2827425406" sldId="648"/>
            <ac:spMk id="54" creationId="{981242D8-E99C-4BF5-56A8-973A18E7010E}"/>
          </ac:spMkLst>
        </pc:spChg>
        <pc:cxnChg chg="del">
          <ac:chgData name="George, Paul" userId="9c6e8958-4c77-4b3b-873d-c958bbc66708" providerId="ADAL" clId="{1A283AA3-23CA-4E29-A7A0-B778D0FBE876}" dt="2024-05-06T13:02:50.412" v="209" actId="478"/>
          <ac:cxnSpMkLst>
            <pc:docMk/>
            <pc:sldMk cId="2827425406" sldId="648"/>
            <ac:cxnSpMk id="53" creationId="{E4E384A0-3CEA-AAFC-6ECB-97668EE09417}"/>
          </ac:cxnSpMkLst>
        </pc:cxnChg>
      </pc:sldChg>
      <pc:sldChg chg="addSp modSp add mod modAnim modNotesTx">
        <pc:chgData name="George, Paul" userId="9c6e8958-4c77-4b3b-873d-c958bbc66708" providerId="ADAL" clId="{1A283AA3-23CA-4E29-A7A0-B778D0FBE876}" dt="2024-05-06T15:57:36.684" v="2131" actId="20577"/>
        <pc:sldMkLst>
          <pc:docMk/>
          <pc:sldMk cId="3572707838" sldId="649"/>
        </pc:sldMkLst>
        <pc:spChg chg="mod">
          <ac:chgData name="George, Paul" userId="9c6e8958-4c77-4b3b-873d-c958bbc66708" providerId="ADAL" clId="{1A283AA3-23CA-4E29-A7A0-B778D0FBE876}" dt="2024-05-06T13:03:33.743" v="219" actId="207"/>
          <ac:spMkLst>
            <pc:docMk/>
            <pc:sldMk cId="3572707838" sldId="649"/>
            <ac:spMk id="10" creationId="{44B33870-28F1-197E-34A9-3BFE7615641F}"/>
          </ac:spMkLst>
        </pc:spChg>
        <pc:spChg chg="mod">
          <ac:chgData name="George, Paul" userId="9c6e8958-4c77-4b3b-873d-c958bbc66708" providerId="ADAL" clId="{1A283AA3-23CA-4E29-A7A0-B778D0FBE876}" dt="2024-05-06T13:03:31.649" v="218" actId="207"/>
          <ac:spMkLst>
            <pc:docMk/>
            <pc:sldMk cId="3572707838" sldId="649"/>
            <ac:spMk id="11" creationId="{26136185-563B-1FDD-52E9-3074840FCAF9}"/>
          </ac:spMkLst>
        </pc:spChg>
        <pc:spChg chg="mod">
          <ac:chgData name="George, Paul" userId="9c6e8958-4c77-4b3b-873d-c958bbc66708" providerId="ADAL" clId="{1A283AA3-23CA-4E29-A7A0-B778D0FBE876}" dt="2024-05-06T13:03:29.457" v="217" actId="207"/>
          <ac:spMkLst>
            <pc:docMk/>
            <pc:sldMk cId="3572707838" sldId="649"/>
            <ac:spMk id="12" creationId="{4781B927-E871-4B27-35CB-F89EFCB3CEB3}"/>
          </ac:spMkLst>
        </pc:spChg>
        <pc:spChg chg="mod">
          <ac:chgData name="George, Paul" userId="9c6e8958-4c77-4b3b-873d-c958bbc66708" providerId="ADAL" clId="{1A283AA3-23CA-4E29-A7A0-B778D0FBE876}" dt="2024-05-06T13:03:26.676" v="216" actId="207"/>
          <ac:spMkLst>
            <pc:docMk/>
            <pc:sldMk cId="3572707838" sldId="649"/>
            <ac:spMk id="13" creationId="{1794538E-ECB2-8347-F8E4-1CA253D3DB75}"/>
          </ac:spMkLst>
        </pc:spChg>
        <pc:spChg chg="mod">
          <ac:chgData name="George, Paul" userId="9c6e8958-4c77-4b3b-873d-c958bbc66708" providerId="ADAL" clId="{1A283AA3-23CA-4E29-A7A0-B778D0FBE876}" dt="2024-05-06T13:03:42.331" v="220" actId="207"/>
          <ac:spMkLst>
            <pc:docMk/>
            <pc:sldMk cId="3572707838" sldId="649"/>
            <ac:spMk id="21" creationId="{5BE896FC-723A-5458-B593-B9074BA7A0B3}"/>
          </ac:spMkLst>
        </pc:spChg>
        <pc:spChg chg="mod">
          <ac:chgData name="George, Paul" userId="9c6e8958-4c77-4b3b-873d-c958bbc66708" providerId="ADAL" clId="{1A283AA3-23CA-4E29-A7A0-B778D0FBE876}" dt="2024-05-06T13:03:44.482" v="221" actId="207"/>
          <ac:spMkLst>
            <pc:docMk/>
            <pc:sldMk cId="3572707838" sldId="649"/>
            <ac:spMk id="22" creationId="{49F8128F-7201-C75C-FAA6-792AC8A9B395}"/>
          </ac:spMkLst>
        </pc:spChg>
        <pc:spChg chg="mod">
          <ac:chgData name="George, Paul" userId="9c6e8958-4c77-4b3b-873d-c958bbc66708" providerId="ADAL" clId="{1A283AA3-23CA-4E29-A7A0-B778D0FBE876}" dt="2024-05-06T13:03:46.406" v="222" actId="207"/>
          <ac:spMkLst>
            <pc:docMk/>
            <pc:sldMk cId="3572707838" sldId="649"/>
            <ac:spMk id="23" creationId="{37677C9D-9682-D8BC-84A5-B13410BE14CA}"/>
          </ac:spMkLst>
        </pc:spChg>
        <pc:spChg chg="mod">
          <ac:chgData name="George, Paul" userId="9c6e8958-4c77-4b3b-873d-c958bbc66708" providerId="ADAL" clId="{1A283AA3-23CA-4E29-A7A0-B778D0FBE876}" dt="2024-05-06T13:13:47.631" v="307" actId="1076"/>
          <ac:spMkLst>
            <pc:docMk/>
            <pc:sldMk cId="3572707838" sldId="649"/>
            <ac:spMk id="31" creationId="{51545272-DC6E-A148-A722-696AE4B572E3}"/>
          </ac:spMkLst>
        </pc:spChg>
        <pc:spChg chg="mod">
          <ac:chgData name="George, Paul" userId="9c6e8958-4c77-4b3b-873d-c958bbc66708" providerId="ADAL" clId="{1A283AA3-23CA-4E29-A7A0-B778D0FBE876}" dt="2024-05-06T13:03:19.605" v="213" actId="207"/>
          <ac:spMkLst>
            <pc:docMk/>
            <pc:sldMk cId="3572707838" sldId="649"/>
            <ac:spMk id="32" creationId="{BB58BE71-3E8C-6231-3096-AF023A0928A7}"/>
          </ac:spMkLst>
        </pc:spChg>
        <pc:spChg chg="mod">
          <ac:chgData name="George, Paul" userId="9c6e8958-4c77-4b3b-873d-c958bbc66708" providerId="ADAL" clId="{1A283AA3-23CA-4E29-A7A0-B778D0FBE876}" dt="2024-05-06T13:03:15.591" v="212" actId="207"/>
          <ac:spMkLst>
            <pc:docMk/>
            <pc:sldMk cId="3572707838" sldId="649"/>
            <ac:spMk id="33" creationId="{DF48BCC6-6E3A-2C2E-BC9F-530DFF3DB372}"/>
          </ac:spMkLst>
        </pc:spChg>
        <pc:spChg chg="mod">
          <ac:chgData name="George, Paul" userId="9c6e8958-4c77-4b3b-873d-c958bbc66708" providerId="ADAL" clId="{1A283AA3-23CA-4E29-A7A0-B778D0FBE876}" dt="2024-05-06T13:03:13.794" v="211" actId="207"/>
          <ac:spMkLst>
            <pc:docMk/>
            <pc:sldMk cId="3572707838" sldId="649"/>
            <ac:spMk id="34" creationId="{CE5E4D88-0BDB-75B7-890A-DD576456296F}"/>
          </ac:spMkLst>
        </pc:spChg>
        <pc:spChg chg="mod">
          <ac:chgData name="George, Paul" userId="9c6e8958-4c77-4b3b-873d-c958bbc66708" providerId="ADAL" clId="{1A283AA3-23CA-4E29-A7A0-B778D0FBE876}" dt="2024-05-06T13:04:32.824" v="232" actId="207"/>
          <ac:spMkLst>
            <pc:docMk/>
            <pc:sldMk cId="3572707838" sldId="649"/>
            <ac:spMk id="35" creationId="{DA08BA5B-E658-BEA9-4DBE-C34E951CF484}"/>
          </ac:spMkLst>
        </pc:spChg>
        <pc:spChg chg="mod">
          <ac:chgData name="George, Paul" userId="9c6e8958-4c77-4b3b-873d-c958bbc66708" providerId="ADAL" clId="{1A283AA3-23CA-4E29-A7A0-B778D0FBE876}" dt="2024-05-06T13:04:30.893" v="231" actId="207"/>
          <ac:spMkLst>
            <pc:docMk/>
            <pc:sldMk cId="3572707838" sldId="649"/>
            <ac:spMk id="36" creationId="{6256C0E6-9923-BF62-4371-3A1862A694C2}"/>
          </ac:spMkLst>
        </pc:spChg>
        <pc:spChg chg="mod">
          <ac:chgData name="George, Paul" userId="9c6e8958-4c77-4b3b-873d-c958bbc66708" providerId="ADAL" clId="{1A283AA3-23CA-4E29-A7A0-B778D0FBE876}" dt="2024-05-06T13:04:28.815" v="230" actId="207"/>
          <ac:spMkLst>
            <pc:docMk/>
            <pc:sldMk cId="3572707838" sldId="649"/>
            <ac:spMk id="37" creationId="{3B8C82E7-206F-E256-9721-C084C6C28DA9}"/>
          </ac:spMkLst>
        </pc:spChg>
        <pc:spChg chg="mod">
          <ac:chgData name="George, Paul" userId="9c6e8958-4c77-4b3b-873d-c958bbc66708" providerId="ADAL" clId="{1A283AA3-23CA-4E29-A7A0-B778D0FBE876}" dt="2024-05-06T13:04:26.619" v="229" actId="207"/>
          <ac:spMkLst>
            <pc:docMk/>
            <pc:sldMk cId="3572707838" sldId="649"/>
            <ac:spMk id="38" creationId="{D008E920-9F08-671B-254B-8B5E8BB5649F}"/>
          </ac:spMkLst>
        </pc:spChg>
        <pc:spChg chg="mod">
          <ac:chgData name="George, Paul" userId="9c6e8958-4c77-4b3b-873d-c958bbc66708" providerId="ADAL" clId="{1A283AA3-23CA-4E29-A7A0-B778D0FBE876}" dt="2024-05-06T13:04:23.219" v="228" actId="207"/>
          <ac:spMkLst>
            <pc:docMk/>
            <pc:sldMk cId="3572707838" sldId="649"/>
            <ac:spMk id="39" creationId="{CA1D2A2E-2518-260F-F320-280E64382D5F}"/>
          </ac:spMkLst>
        </pc:spChg>
        <pc:spChg chg="mod">
          <ac:chgData name="George, Paul" userId="9c6e8958-4c77-4b3b-873d-c958bbc66708" providerId="ADAL" clId="{1A283AA3-23CA-4E29-A7A0-B778D0FBE876}" dt="2024-05-06T13:03:50.654" v="223" actId="207"/>
          <ac:spMkLst>
            <pc:docMk/>
            <pc:sldMk cId="3572707838" sldId="649"/>
            <ac:spMk id="41" creationId="{99CA2788-11D2-7466-330B-2D83CDA0A6F2}"/>
          </ac:spMkLst>
        </pc:spChg>
        <pc:spChg chg="mod">
          <ac:chgData name="George, Paul" userId="9c6e8958-4c77-4b3b-873d-c958bbc66708" providerId="ADAL" clId="{1A283AA3-23CA-4E29-A7A0-B778D0FBE876}" dt="2024-05-06T13:03:53.435" v="224" actId="207"/>
          <ac:spMkLst>
            <pc:docMk/>
            <pc:sldMk cId="3572707838" sldId="649"/>
            <ac:spMk id="42" creationId="{9F996A62-8925-1C1E-C881-885BA22215D0}"/>
          </ac:spMkLst>
        </pc:spChg>
        <pc:spChg chg="mod">
          <ac:chgData name="George, Paul" userId="9c6e8958-4c77-4b3b-873d-c958bbc66708" providerId="ADAL" clId="{1A283AA3-23CA-4E29-A7A0-B778D0FBE876}" dt="2024-05-06T13:03:56.414" v="225" actId="207"/>
          <ac:spMkLst>
            <pc:docMk/>
            <pc:sldMk cId="3572707838" sldId="649"/>
            <ac:spMk id="43" creationId="{735BAB39-85BF-9BCB-E2CA-5003A7B911C5}"/>
          </ac:spMkLst>
        </pc:spChg>
        <pc:spChg chg="mod">
          <ac:chgData name="George, Paul" userId="9c6e8958-4c77-4b3b-873d-c958bbc66708" providerId="ADAL" clId="{1A283AA3-23CA-4E29-A7A0-B778D0FBE876}" dt="2024-05-06T13:03:59.293" v="226" actId="207"/>
          <ac:spMkLst>
            <pc:docMk/>
            <pc:sldMk cId="3572707838" sldId="649"/>
            <ac:spMk id="44" creationId="{89C49925-13A3-9FF4-621E-5DD45F6E33A8}"/>
          </ac:spMkLst>
        </pc:spChg>
        <pc:spChg chg="mod">
          <ac:chgData name="George, Paul" userId="9c6e8958-4c77-4b3b-873d-c958bbc66708" providerId="ADAL" clId="{1A283AA3-23CA-4E29-A7A0-B778D0FBE876}" dt="2024-05-06T13:04:45.271" v="234" actId="207"/>
          <ac:spMkLst>
            <pc:docMk/>
            <pc:sldMk cId="3572707838" sldId="649"/>
            <ac:spMk id="46" creationId="{BD92ECC0-FF51-23FA-12C6-F23A9C1F45B7}"/>
          </ac:spMkLst>
        </pc:spChg>
        <pc:spChg chg="mod">
          <ac:chgData name="George, Paul" userId="9c6e8958-4c77-4b3b-873d-c958bbc66708" providerId="ADAL" clId="{1A283AA3-23CA-4E29-A7A0-B778D0FBE876}" dt="2024-05-06T13:04:47.105" v="235" actId="207"/>
          <ac:spMkLst>
            <pc:docMk/>
            <pc:sldMk cId="3572707838" sldId="649"/>
            <ac:spMk id="47" creationId="{987AA1AB-4E90-2AF6-5C1A-8143E9677919}"/>
          </ac:spMkLst>
        </pc:spChg>
        <pc:spChg chg="mod">
          <ac:chgData name="George, Paul" userId="9c6e8958-4c77-4b3b-873d-c958bbc66708" providerId="ADAL" clId="{1A283AA3-23CA-4E29-A7A0-B778D0FBE876}" dt="2024-05-06T13:04:50.109" v="236" actId="207"/>
          <ac:spMkLst>
            <pc:docMk/>
            <pc:sldMk cId="3572707838" sldId="649"/>
            <ac:spMk id="48" creationId="{741814C8-C17C-9B98-16EA-6141C63E3582}"/>
          </ac:spMkLst>
        </pc:spChg>
        <pc:spChg chg="mod">
          <ac:chgData name="George, Paul" userId="9c6e8958-4c77-4b3b-873d-c958bbc66708" providerId="ADAL" clId="{1A283AA3-23CA-4E29-A7A0-B778D0FBE876}" dt="2024-05-06T13:04:53.505" v="237" actId="207"/>
          <ac:spMkLst>
            <pc:docMk/>
            <pc:sldMk cId="3572707838" sldId="649"/>
            <ac:spMk id="49" creationId="{290E7AAF-0D86-0FBA-AEB6-E3B8B754EC95}"/>
          </ac:spMkLst>
        </pc:spChg>
        <pc:cxnChg chg="add mod">
          <ac:chgData name="George, Paul" userId="9c6e8958-4c77-4b3b-873d-c958bbc66708" providerId="ADAL" clId="{1A283AA3-23CA-4E29-A7A0-B778D0FBE876}" dt="2024-05-06T13:06:01.654" v="272" actId="692"/>
          <ac:cxnSpMkLst>
            <pc:docMk/>
            <pc:sldMk cId="3572707838" sldId="649"/>
            <ac:cxnSpMk id="3" creationId="{A6BB572B-A2AE-7C08-BDB0-ABF545A6B426}"/>
          </ac:cxnSpMkLst>
        </pc:cxnChg>
        <pc:cxnChg chg="add mod">
          <ac:chgData name="George, Paul" userId="9c6e8958-4c77-4b3b-873d-c958bbc66708" providerId="ADAL" clId="{1A283AA3-23CA-4E29-A7A0-B778D0FBE876}" dt="2024-05-06T13:06:13.290" v="276" actId="1076"/>
          <ac:cxnSpMkLst>
            <pc:docMk/>
            <pc:sldMk cId="3572707838" sldId="649"/>
            <ac:cxnSpMk id="4" creationId="{52CC6F43-C015-F9BD-16AA-51DC85CCE097}"/>
          </ac:cxnSpMkLst>
        </pc:cxnChg>
        <pc:cxnChg chg="add mod">
          <ac:chgData name="George, Paul" userId="9c6e8958-4c77-4b3b-873d-c958bbc66708" providerId="ADAL" clId="{1A283AA3-23CA-4E29-A7A0-B778D0FBE876}" dt="2024-05-06T13:06:17.250" v="278" actId="1076"/>
          <ac:cxnSpMkLst>
            <pc:docMk/>
            <pc:sldMk cId="3572707838" sldId="649"/>
            <ac:cxnSpMk id="8" creationId="{744A129E-B917-8E04-4038-99F8A911DBD9}"/>
          </ac:cxnSpMkLst>
        </pc:cxnChg>
        <pc:cxnChg chg="add mod">
          <ac:chgData name="George, Paul" userId="9c6e8958-4c77-4b3b-873d-c958bbc66708" providerId="ADAL" clId="{1A283AA3-23CA-4E29-A7A0-B778D0FBE876}" dt="2024-05-06T13:06:22.081" v="280" actId="1076"/>
          <ac:cxnSpMkLst>
            <pc:docMk/>
            <pc:sldMk cId="3572707838" sldId="649"/>
            <ac:cxnSpMk id="9" creationId="{90B71D0B-5D6A-310E-3135-0D3710DD03D1}"/>
          </ac:cxnSpMkLst>
        </pc:cxnChg>
        <pc:cxnChg chg="add mod">
          <ac:chgData name="George, Paul" userId="9c6e8958-4c77-4b3b-873d-c958bbc66708" providerId="ADAL" clId="{1A283AA3-23CA-4E29-A7A0-B778D0FBE876}" dt="2024-05-06T13:06:25.425" v="282" actId="1076"/>
          <ac:cxnSpMkLst>
            <pc:docMk/>
            <pc:sldMk cId="3572707838" sldId="649"/>
            <ac:cxnSpMk id="14" creationId="{651432AD-3CE6-30E7-0E7C-A7B4CECCE0CE}"/>
          </ac:cxnSpMkLst>
        </pc:cxnChg>
        <pc:cxnChg chg="add mod">
          <ac:chgData name="George, Paul" userId="9c6e8958-4c77-4b3b-873d-c958bbc66708" providerId="ADAL" clId="{1A283AA3-23CA-4E29-A7A0-B778D0FBE876}" dt="2024-05-06T13:06:33.440" v="286" actId="1076"/>
          <ac:cxnSpMkLst>
            <pc:docMk/>
            <pc:sldMk cId="3572707838" sldId="649"/>
            <ac:cxnSpMk id="15" creationId="{4942267C-050F-3E4E-0DC1-4C7697FE96BF}"/>
          </ac:cxnSpMkLst>
        </pc:cxnChg>
        <pc:cxnChg chg="add mod">
          <ac:chgData name="George, Paul" userId="9c6e8958-4c77-4b3b-873d-c958bbc66708" providerId="ADAL" clId="{1A283AA3-23CA-4E29-A7A0-B778D0FBE876}" dt="2024-05-06T13:06:39.263" v="288" actId="1076"/>
          <ac:cxnSpMkLst>
            <pc:docMk/>
            <pc:sldMk cId="3572707838" sldId="649"/>
            <ac:cxnSpMk id="17" creationId="{66D477BA-EB70-8415-5002-38067FE2D408}"/>
          </ac:cxnSpMkLst>
        </pc:cxnChg>
      </pc:sldChg>
      <pc:sldChg chg="add del ord">
        <pc:chgData name="George, Paul" userId="9c6e8958-4c77-4b3b-873d-c958bbc66708" providerId="ADAL" clId="{1A283AA3-23CA-4E29-A7A0-B778D0FBE876}" dt="2024-05-06T13:41:13.571" v="512" actId="47"/>
        <pc:sldMkLst>
          <pc:docMk/>
          <pc:sldMk cId="1810097398" sldId="650"/>
        </pc:sldMkLst>
      </pc:sldChg>
      <pc:sldChg chg="modSp add mod modAnim modNotesTx">
        <pc:chgData name="George, Paul" userId="9c6e8958-4c77-4b3b-873d-c958bbc66708" providerId="ADAL" clId="{1A283AA3-23CA-4E29-A7A0-B778D0FBE876}" dt="2024-05-06T15:59:51.940" v="2172"/>
        <pc:sldMkLst>
          <pc:docMk/>
          <pc:sldMk cId="3826925263" sldId="651"/>
        </pc:sldMkLst>
        <pc:spChg chg="mod">
          <ac:chgData name="George, Paul" userId="9c6e8958-4c77-4b3b-873d-c958bbc66708" providerId="ADAL" clId="{1A283AA3-23CA-4E29-A7A0-B778D0FBE876}" dt="2024-05-06T15:59:15.871" v="2171" actId="20577"/>
          <ac:spMkLst>
            <pc:docMk/>
            <pc:sldMk cId="3826925263" sldId="651"/>
            <ac:spMk id="14339" creationId="{AB53D94D-2609-4B2E-89E5-DE59C7C30CEA}"/>
          </ac:spMkLst>
        </pc:spChg>
      </pc:sldChg>
    </pc:docChg>
  </pc:docChgLst>
  <pc:docChgLst>
    <pc:chgData name="George, Paul" userId="9c6e8958-4c77-4b3b-873d-c958bbc66708" providerId="ADAL" clId="{6AEFC624-2B8E-4BE6-A42B-7FD716AAB1AF}"/>
    <pc:docChg chg="undo custSel addSld delSld modSld sldOrd">
      <pc:chgData name="George, Paul" userId="9c6e8958-4c77-4b3b-873d-c958bbc66708" providerId="ADAL" clId="{6AEFC624-2B8E-4BE6-A42B-7FD716AAB1AF}" dt="2024-04-22T13:32:33.635" v="3422" actId="20577"/>
      <pc:docMkLst>
        <pc:docMk/>
      </pc:docMkLst>
      <pc:sldChg chg="modSp mod">
        <pc:chgData name="George, Paul" userId="9c6e8958-4c77-4b3b-873d-c958bbc66708" providerId="ADAL" clId="{6AEFC624-2B8E-4BE6-A42B-7FD716AAB1AF}" dt="2024-04-22T12:23:54.813" v="106" actId="20577"/>
        <pc:sldMkLst>
          <pc:docMk/>
          <pc:sldMk cId="0" sldId="256"/>
        </pc:sldMkLst>
        <pc:spChg chg="mod">
          <ac:chgData name="George, Paul" userId="9c6e8958-4c77-4b3b-873d-c958bbc66708" providerId="ADAL" clId="{6AEFC624-2B8E-4BE6-A42B-7FD716AAB1AF}" dt="2024-04-22T12:23:26.055" v="36" actId="20577"/>
          <ac:spMkLst>
            <pc:docMk/>
            <pc:sldMk cId="0" sldId="256"/>
            <ac:spMk id="2" creationId="{66B5C005-B3F3-C40C-487C-5B9050DDD095}"/>
          </ac:spMkLst>
        </pc:spChg>
        <pc:spChg chg="mod">
          <ac:chgData name="George, Paul" userId="9c6e8958-4c77-4b3b-873d-c958bbc66708" providerId="ADAL" clId="{6AEFC624-2B8E-4BE6-A42B-7FD716AAB1AF}" dt="2024-04-22T12:23:54.813" v="106" actId="20577"/>
          <ac:spMkLst>
            <pc:docMk/>
            <pc:sldMk cId="0" sldId="256"/>
            <ac:spMk id="13314" creationId="{DA5CD619-58F7-AF64-BA89-0788DF7BAE2A}"/>
          </ac:spMkLst>
        </pc:spChg>
      </pc:sldChg>
      <pc:sldChg chg="modSp add mod modAnim">
        <pc:chgData name="George, Paul" userId="9c6e8958-4c77-4b3b-873d-c958bbc66708" providerId="ADAL" clId="{6AEFC624-2B8E-4BE6-A42B-7FD716AAB1AF}" dt="2024-04-22T12:55:26.804" v="1271"/>
        <pc:sldMkLst>
          <pc:docMk/>
          <pc:sldMk cId="3547269408" sldId="260"/>
        </pc:sldMkLst>
        <pc:spChg chg="mod">
          <ac:chgData name="George, Paul" userId="9c6e8958-4c77-4b3b-873d-c958bbc66708" providerId="ADAL" clId="{6AEFC624-2B8E-4BE6-A42B-7FD716AAB1AF}" dt="2024-04-22T12:54:07.239" v="1265" actId="1076"/>
          <ac:spMkLst>
            <pc:docMk/>
            <pc:sldMk cId="3547269408" sldId="260"/>
            <ac:spMk id="16" creationId="{8D3AF481-9FA1-4F8E-ECF6-B7B5EDA12E09}"/>
          </ac:spMkLst>
        </pc:spChg>
        <pc:spChg chg="mod">
          <ac:chgData name="George, Paul" userId="9c6e8958-4c77-4b3b-873d-c958bbc66708" providerId="ADAL" clId="{6AEFC624-2B8E-4BE6-A42B-7FD716AAB1AF}" dt="2024-04-22T12:54:07.239" v="1265" actId="1076"/>
          <ac:spMkLst>
            <pc:docMk/>
            <pc:sldMk cId="3547269408" sldId="260"/>
            <ac:spMk id="17" creationId="{E6A29E5F-9FC1-B4D2-B1DC-5675867988AB}"/>
          </ac:spMkLst>
        </pc:spChg>
        <pc:picChg chg="mod">
          <ac:chgData name="George, Paul" userId="9c6e8958-4c77-4b3b-873d-c958bbc66708" providerId="ADAL" clId="{6AEFC624-2B8E-4BE6-A42B-7FD716AAB1AF}" dt="2024-04-22T12:54:07.239" v="1265" actId="1076"/>
          <ac:picMkLst>
            <pc:docMk/>
            <pc:sldMk cId="3547269408" sldId="260"/>
            <ac:picMk id="7" creationId="{B5E73334-C5BD-DE38-2911-3C47091A5C1D}"/>
          </ac:picMkLst>
        </pc:picChg>
        <pc:picChg chg="mod">
          <ac:chgData name="George, Paul" userId="9c6e8958-4c77-4b3b-873d-c958bbc66708" providerId="ADAL" clId="{6AEFC624-2B8E-4BE6-A42B-7FD716AAB1AF}" dt="2024-04-22T12:54:07.239" v="1265" actId="1076"/>
          <ac:picMkLst>
            <pc:docMk/>
            <pc:sldMk cId="3547269408" sldId="260"/>
            <ac:picMk id="9" creationId="{E455BCD8-7A38-F0F8-66B2-35C8B30F6334}"/>
          </ac:picMkLst>
        </pc:picChg>
        <pc:picChg chg="mod">
          <ac:chgData name="George, Paul" userId="9c6e8958-4c77-4b3b-873d-c958bbc66708" providerId="ADAL" clId="{6AEFC624-2B8E-4BE6-A42B-7FD716AAB1AF}" dt="2024-04-22T12:54:07.239" v="1265" actId="1076"/>
          <ac:picMkLst>
            <pc:docMk/>
            <pc:sldMk cId="3547269408" sldId="260"/>
            <ac:picMk id="11" creationId="{2F1F8A84-9DCB-6BAB-7C3D-82FD15E46EAE}"/>
          </ac:picMkLst>
        </pc:picChg>
        <pc:picChg chg="mod">
          <ac:chgData name="George, Paul" userId="9c6e8958-4c77-4b3b-873d-c958bbc66708" providerId="ADAL" clId="{6AEFC624-2B8E-4BE6-A42B-7FD716AAB1AF}" dt="2024-04-22T12:54:07.239" v="1265" actId="1076"/>
          <ac:picMkLst>
            <pc:docMk/>
            <pc:sldMk cId="3547269408" sldId="260"/>
            <ac:picMk id="13" creationId="{270B6A79-59E5-29ED-9A43-72E358E98E89}"/>
          </ac:picMkLst>
        </pc:picChg>
        <pc:picChg chg="mod">
          <ac:chgData name="George, Paul" userId="9c6e8958-4c77-4b3b-873d-c958bbc66708" providerId="ADAL" clId="{6AEFC624-2B8E-4BE6-A42B-7FD716AAB1AF}" dt="2024-04-22T12:54:07.239" v="1265" actId="1076"/>
          <ac:picMkLst>
            <pc:docMk/>
            <pc:sldMk cId="3547269408" sldId="260"/>
            <ac:picMk id="15" creationId="{A819985D-46BD-62A3-F4FE-E89C99669C9A}"/>
          </ac:picMkLst>
        </pc:picChg>
      </pc:sldChg>
      <pc:sldChg chg="modSp add del">
        <pc:chgData name="George, Paul" userId="9c6e8958-4c77-4b3b-873d-c958bbc66708" providerId="ADAL" clId="{6AEFC624-2B8E-4BE6-A42B-7FD716AAB1AF}" dt="2024-04-22T13:09:27.633" v="1296" actId="115"/>
        <pc:sldMkLst>
          <pc:docMk/>
          <pc:sldMk cId="2737721177" sldId="277"/>
        </pc:sldMkLst>
        <pc:spChg chg="mod">
          <ac:chgData name="George, Paul" userId="9c6e8958-4c77-4b3b-873d-c958bbc66708" providerId="ADAL" clId="{6AEFC624-2B8E-4BE6-A42B-7FD716AAB1AF}" dt="2024-04-22T13:09:27.633" v="1296" actId="115"/>
          <ac:spMkLst>
            <pc:docMk/>
            <pc:sldMk cId="2737721177" sldId="277"/>
            <ac:spMk id="14339" creationId="{AB53D94D-2609-4B2E-89E5-DE59C7C30CEA}"/>
          </ac:spMkLst>
        </pc:spChg>
      </pc:sldChg>
      <pc:sldChg chg="del">
        <pc:chgData name="George, Paul" userId="9c6e8958-4c77-4b3b-873d-c958bbc66708" providerId="ADAL" clId="{6AEFC624-2B8E-4BE6-A42B-7FD716AAB1AF}" dt="2024-04-22T12:57:00.049" v="1275" actId="47"/>
        <pc:sldMkLst>
          <pc:docMk/>
          <pc:sldMk cId="4208158258" sldId="280"/>
        </pc:sldMkLst>
      </pc:sldChg>
      <pc:sldChg chg="modSp mod">
        <pc:chgData name="George, Paul" userId="9c6e8958-4c77-4b3b-873d-c958bbc66708" providerId="ADAL" clId="{6AEFC624-2B8E-4BE6-A42B-7FD716AAB1AF}" dt="2024-04-22T13:32:33.635" v="3422" actId="20577"/>
        <pc:sldMkLst>
          <pc:docMk/>
          <pc:sldMk cId="3014781103" sldId="603"/>
        </pc:sldMkLst>
        <pc:spChg chg="mod">
          <ac:chgData name="George, Paul" userId="9c6e8958-4c77-4b3b-873d-c958bbc66708" providerId="ADAL" clId="{6AEFC624-2B8E-4BE6-A42B-7FD716AAB1AF}" dt="2024-04-22T13:32:33.635" v="3422" actId="20577"/>
          <ac:spMkLst>
            <pc:docMk/>
            <pc:sldMk cId="3014781103" sldId="603"/>
            <ac:spMk id="3" creationId="{1EE4FC4C-3841-B3EE-9862-0319336D95DB}"/>
          </ac:spMkLst>
        </pc:spChg>
      </pc:sldChg>
      <pc:sldChg chg="addSp delSp modSp mod modAnim modNotesTx">
        <pc:chgData name="George, Paul" userId="9c6e8958-4c77-4b3b-873d-c958bbc66708" providerId="ADAL" clId="{6AEFC624-2B8E-4BE6-A42B-7FD716AAB1AF}" dt="2024-04-22T13:23:57.438" v="3254" actId="20577"/>
        <pc:sldMkLst>
          <pc:docMk/>
          <pc:sldMk cId="3467521899" sldId="613"/>
        </pc:sldMkLst>
        <pc:spChg chg="mod">
          <ac:chgData name="George, Paul" userId="9c6e8958-4c77-4b3b-873d-c958bbc66708" providerId="ADAL" clId="{6AEFC624-2B8E-4BE6-A42B-7FD716AAB1AF}" dt="2024-04-22T13:19:40.471" v="2674" actId="20577"/>
          <ac:spMkLst>
            <pc:docMk/>
            <pc:sldMk cId="3467521899" sldId="613"/>
            <ac:spMk id="14339" creationId="{AB53D94D-2609-4B2E-89E5-DE59C7C30CEA}"/>
          </ac:spMkLst>
        </pc:spChg>
        <pc:cxnChg chg="add del">
          <ac:chgData name="George, Paul" userId="9c6e8958-4c77-4b3b-873d-c958bbc66708" providerId="ADAL" clId="{6AEFC624-2B8E-4BE6-A42B-7FD716AAB1AF}" dt="2024-04-22T13:14:00.956" v="1889" actId="478"/>
          <ac:cxnSpMkLst>
            <pc:docMk/>
            <pc:sldMk cId="3467521899" sldId="613"/>
            <ac:cxnSpMk id="4" creationId="{D7109AB8-C0FC-DAA5-19EF-D21E8ED71FA2}"/>
          </ac:cxnSpMkLst>
        </pc:cxnChg>
        <pc:cxnChg chg="add del">
          <ac:chgData name="George, Paul" userId="9c6e8958-4c77-4b3b-873d-c958bbc66708" providerId="ADAL" clId="{6AEFC624-2B8E-4BE6-A42B-7FD716AAB1AF}" dt="2024-04-22T13:14:01.570" v="1890" actId="478"/>
          <ac:cxnSpMkLst>
            <pc:docMk/>
            <pc:sldMk cId="3467521899" sldId="613"/>
            <ac:cxnSpMk id="5" creationId="{9B588B61-27E7-9CF6-74EE-752AD4FE91EC}"/>
          </ac:cxnSpMkLst>
        </pc:cxnChg>
        <pc:cxnChg chg="add del">
          <ac:chgData name="George, Paul" userId="9c6e8958-4c77-4b3b-873d-c958bbc66708" providerId="ADAL" clId="{6AEFC624-2B8E-4BE6-A42B-7FD716AAB1AF}" dt="2024-04-22T13:14:02.081" v="1891" actId="478"/>
          <ac:cxnSpMkLst>
            <pc:docMk/>
            <pc:sldMk cId="3467521899" sldId="613"/>
            <ac:cxnSpMk id="7" creationId="{7B290883-44B9-F130-909D-4A15D536CB99}"/>
          </ac:cxnSpMkLst>
        </pc:cxnChg>
        <pc:cxnChg chg="add del">
          <ac:chgData name="George, Paul" userId="9c6e8958-4c77-4b3b-873d-c958bbc66708" providerId="ADAL" clId="{6AEFC624-2B8E-4BE6-A42B-7FD716AAB1AF}" dt="2024-04-22T13:14:02.961" v="1892" actId="478"/>
          <ac:cxnSpMkLst>
            <pc:docMk/>
            <pc:sldMk cId="3467521899" sldId="613"/>
            <ac:cxnSpMk id="11" creationId="{B8E5B3BC-02AA-8F67-F5EE-98CD2AFF9ACC}"/>
          </ac:cxnSpMkLst>
        </pc:cxnChg>
        <pc:cxnChg chg="del">
          <ac:chgData name="George, Paul" userId="9c6e8958-4c77-4b3b-873d-c958bbc66708" providerId="ADAL" clId="{6AEFC624-2B8E-4BE6-A42B-7FD716AAB1AF}" dt="2024-04-22T13:14:03.772" v="1893" actId="478"/>
          <ac:cxnSpMkLst>
            <pc:docMk/>
            <pc:sldMk cId="3467521899" sldId="613"/>
            <ac:cxnSpMk id="12" creationId="{A9F491FA-2B0B-57D7-23C4-13001C2BA310}"/>
          </ac:cxnSpMkLst>
        </pc:cxnChg>
      </pc:sldChg>
      <pc:sldChg chg="modNotesTx">
        <pc:chgData name="George, Paul" userId="9c6e8958-4c77-4b3b-873d-c958bbc66708" providerId="ADAL" clId="{6AEFC624-2B8E-4BE6-A42B-7FD716AAB1AF}" dt="2024-04-22T13:28:35.904" v="3413" actId="20577"/>
        <pc:sldMkLst>
          <pc:docMk/>
          <pc:sldMk cId="4038928144" sldId="618"/>
        </pc:sldMkLst>
      </pc:sldChg>
      <pc:sldChg chg="ord">
        <pc:chgData name="George, Paul" userId="9c6e8958-4c77-4b3b-873d-c958bbc66708" providerId="ADAL" clId="{6AEFC624-2B8E-4BE6-A42B-7FD716AAB1AF}" dt="2024-04-22T13:27:38.404" v="3372"/>
        <pc:sldMkLst>
          <pc:docMk/>
          <pc:sldMk cId="2408420354" sldId="619"/>
        </pc:sldMkLst>
      </pc:sldChg>
      <pc:sldChg chg="modSp mod">
        <pc:chgData name="George, Paul" userId="9c6e8958-4c77-4b3b-873d-c958bbc66708" providerId="ADAL" clId="{6AEFC624-2B8E-4BE6-A42B-7FD716AAB1AF}" dt="2024-04-22T12:56:41.247" v="1274" actId="20577"/>
        <pc:sldMkLst>
          <pc:docMk/>
          <pc:sldMk cId="2023617449" sldId="625"/>
        </pc:sldMkLst>
        <pc:spChg chg="mod">
          <ac:chgData name="George, Paul" userId="9c6e8958-4c77-4b3b-873d-c958bbc66708" providerId="ADAL" clId="{6AEFC624-2B8E-4BE6-A42B-7FD716AAB1AF}" dt="2024-04-22T12:56:41.247" v="1274" actId="20577"/>
          <ac:spMkLst>
            <pc:docMk/>
            <pc:sldMk cId="2023617449" sldId="625"/>
            <ac:spMk id="3" creationId="{7B082B23-686E-E7D5-5C51-1291575E4D9F}"/>
          </ac:spMkLst>
        </pc:spChg>
      </pc:sldChg>
      <pc:sldChg chg="ord">
        <pc:chgData name="George, Paul" userId="9c6e8958-4c77-4b3b-873d-c958bbc66708" providerId="ADAL" clId="{6AEFC624-2B8E-4BE6-A42B-7FD716AAB1AF}" dt="2024-04-22T12:57:10.651" v="1277"/>
        <pc:sldMkLst>
          <pc:docMk/>
          <pc:sldMk cId="1058886898" sldId="627"/>
        </pc:sldMkLst>
      </pc:sldChg>
      <pc:sldChg chg="modSp new mod">
        <pc:chgData name="George, Paul" userId="9c6e8958-4c77-4b3b-873d-c958bbc66708" providerId="ADAL" clId="{6AEFC624-2B8E-4BE6-A42B-7FD716AAB1AF}" dt="2024-04-22T12:26:18.593" v="329" actId="14100"/>
        <pc:sldMkLst>
          <pc:docMk/>
          <pc:sldMk cId="3808231225" sldId="630"/>
        </pc:sldMkLst>
        <pc:spChg chg="mod">
          <ac:chgData name="George, Paul" userId="9c6e8958-4c77-4b3b-873d-c958bbc66708" providerId="ADAL" clId="{6AEFC624-2B8E-4BE6-A42B-7FD716AAB1AF}" dt="2024-04-22T12:24:08.348" v="119" actId="20577"/>
          <ac:spMkLst>
            <pc:docMk/>
            <pc:sldMk cId="3808231225" sldId="630"/>
            <ac:spMk id="2" creationId="{FFA212F7-935C-9D71-4D1B-77684EAB86DB}"/>
          </ac:spMkLst>
        </pc:spChg>
        <pc:spChg chg="mod">
          <ac:chgData name="George, Paul" userId="9c6e8958-4c77-4b3b-873d-c958bbc66708" providerId="ADAL" clId="{6AEFC624-2B8E-4BE6-A42B-7FD716AAB1AF}" dt="2024-04-22T12:26:18.593" v="329" actId="14100"/>
          <ac:spMkLst>
            <pc:docMk/>
            <pc:sldMk cId="3808231225" sldId="630"/>
            <ac:spMk id="3" creationId="{4074F97E-5ECB-494E-8AF8-5C339FB9487C}"/>
          </ac:spMkLst>
        </pc:spChg>
      </pc:sldChg>
      <pc:sldChg chg="delSp modSp new mod">
        <pc:chgData name="George, Paul" userId="9c6e8958-4c77-4b3b-873d-c958bbc66708" providerId="ADAL" clId="{6AEFC624-2B8E-4BE6-A42B-7FD716AAB1AF}" dt="2024-04-22T12:25:38.120" v="308" actId="20577"/>
        <pc:sldMkLst>
          <pc:docMk/>
          <pc:sldMk cId="3139014011" sldId="631"/>
        </pc:sldMkLst>
        <pc:spChg chg="mod">
          <ac:chgData name="George, Paul" userId="9c6e8958-4c77-4b3b-873d-c958bbc66708" providerId="ADAL" clId="{6AEFC624-2B8E-4BE6-A42B-7FD716AAB1AF}" dt="2024-04-22T12:25:38.120" v="308" actId="20577"/>
          <ac:spMkLst>
            <pc:docMk/>
            <pc:sldMk cId="3139014011" sldId="631"/>
            <ac:spMk id="2" creationId="{BCB56A40-8595-79BF-566B-709F17848A18}"/>
          </ac:spMkLst>
        </pc:spChg>
        <pc:spChg chg="del">
          <ac:chgData name="George, Paul" userId="9c6e8958-4c77-4b3b-873d-c958bbc66708" providerId="ADAL" clId="{6AEFC624-2B8E-4BE6-A42B-7FD716AAB1AF}" dt="2024-04-22T12:25:18.161" v="266" actId="478"/>
          <ac:spMkLst>
            <pc:docMk/>
            <pc:sldMk cId="3139014011" sldId="631"/>
            <ac:spMk id="3" creationId="{59D94F88-FB5D-45A3-C4BF-B1B1BBCD7076}"/>
          </ac:spMkLst>
        </pc:spChg>
      </pc:sldChg>
      <pc:sldChg chg="modSp add mod ord">
        <pc:chgData name="George, Paul" userId="9c6e8958-4c77-4b3b-873d-c958bbc66708" providerId="ADAL" clId="{6AEFC624-2B8E-4BE6-A42B-7FD716AAB1AF}" dt="2024-04-22T12:26:05.740" v="328" actId="20577"/>
        <pc:sldMkLst>
          <pc:docMk/>
          <pc:sldMk cId="3277421812" sldId="632"/>
        </pc:sldMkLst>
        <pc:spChg chg="mod">
          <ac:chgData name="George, Paul" userId="9c6e8958-4c77-4b3b-873d-c958bbc66708" providerId="ADAL" clId="{6AEFC624-2B8E-4BE6-A42B-7FD716AAB1AF}" dt="2024-04-22T12:26:05.740" v="328" actId="20577"/>
          <ac:spMkLst>
            <pc:docMk/>
            <pc:sldMk cId="3277421812" sldId="632"/>
            <ac:spMk id="2" creationId="{BCB56A40-8595-79BF-566B-709F17848A18}"/>
          </ac:spMkLst>
        </pc:spChg>
      </pc:sldChg>
      <pc:sldChg chg="addSp delSp add mod ord addAnim delAnim">
        <pc:chgData name="George, Paul" userId="9c6e8958-4c77-4b3b-873d-c958bbc66708" providerId="ADAL" clId="{6AEFC624-2B8E-4BE6-A42B-7FD716AAB1AF}" dt="2024-04-22T12:28:08.426" v="340" actId="478"/>
        <pc:sldMkLst>
          <pc:docMk/>
          <pc:sldMk cId="1760473716" sldId="633"/>
        </pc:sldMkLst>
        <pc:picChg chg="add del">
          <ac:chgData name="George, Paul" userId="9c6e8958-4c77-4b3b-873d-c958bbc66708" providerId="ADAL" clId="{6AEFC624-2B8E-4BE6-A42B-7FD716AAB1AF}" dt="2024-04-22T12:28:08.426" v="340" actId="478"/>
          <ac:picMkLst>
            <pc:docMk/>
            <pc:sldMk cId="1760473716" sldId="633"/>
            <ac:picMk id="9" creationId="{9FB8D110-A3B4-AE66-933D-6F930E99B665}"/>
          </ac:picMkLst>
        </pc:picChg>
        <pc:picChg chg="add del">
          <ac:chgData name="George, Paul" userId="9c6e8958-4c77-4b3b-873d-c958bbc66708" providerId="ADAL" clId="{6AEFC624-2B8E-4BE6-A42B-7FD716AAB1AF}" dt="2024-04-22T12:28:08.152" v="339" actId="478"/>
          <ac:picMkLst>
            <pc:docMk/>
            <pc:sldMk cId="1760473716" sldId="633"/>
            <ac:picMk id="10" creationId="{C2AD7686-0CD9-DF97-BF5B-E9A26F098B7E}"/>
          </ac:picMkLst>
        </pc:picChg>
        <pc:picChg chg="add del">
          <ac:chgData name="George, Paul" userId="9c6e8958-4c77-4b3b-873d-c958bbc66708" providerId="ADAL" clId="{6AEFC624-2B8E-4BE6-A42B-7FD716AAB1AF}" dt="2024-04-22T12:28:07.911" v="338" actId="478"/>
          <ac:picMkLst>
            <pc:docMk/>
            <pc:sldMk cId="1760473716" sldId="633"/>
            <ac:picMk id="11" creationId="{B0F016FB-4C61-5455-EB00-834870B27C69}"/>
          </ac:picMkLst>
        </pc:picChg>
        <pc:picChg chg="add del">
          <ac:chgData name="George, Paul" userId="9c6e8958-4c77-4b3b-873d-c958bbc66708" providerId="ADAL" clId="{6AEFC624-2B8E-4BE6-A42B-7FD716AAB1AF}" dt="2024-04-22T12:28:07.634" v="337" actId="478"/>
          <ac:picMkLst>
            <pc:docMk/>
            <pc:sldMk cId="1760473716" sldId="633"/>
            <ac:picMk id="12" creationId="{E94EE048-A807-4A66-F628-7724D8CBDBF0}"/>
          </ac:picMkLst>
        </pc:picChg>
      </pc:sldChg>
      <pc:sldChg chg="addSp delSp modSp add mod delAnim">
        <pc:chgData name="George, Paul" userId="9c6e8958-4c77-4b3b-873d-c958bbc66708" providerId="ADAL" clId="{6AEFC624-2B8E-4BE6-A42B-7FD716AAB1AF}" dt="2024-04-22T12:31:03.495" v="370" actId="1076"/>
        <pc:sldMkLst>
          <pc:docMk/>
          <pc:sldMk cId="3741426812" sldId="634"/>
        </pc:sldMkLst>
        <pc:picChg chg="add mod">
          <ac:chgData name="George, Paul" userId="9c6e8958-4c77-4b3b-873d-c958bbc66708" providerId="ADAL" clId="{6AEFC624-2B8E-4BE6-A42B-7FD716AAB1AF}" dt="2024-04-22T12:28:37.647" v="351" actId="14100"/>
          <ac:picMkLst>
            <pc:docMk/>
            <pc:sldMk cId="3741426812" sldId="634"/>
            <ac:picMk id="3" creationId="{69719168-C2DE-0484-D758-E79A026FA1B4}"/>
          </ac:picMkLst>
        </pc:picChg>
        <pc:picChg chg="add mod">
          <ac:chgData name="George, Paul" userId="9c6e8958-4c77-4b3b-873d-c958bbc66708" providerId="ADAL" clId="{6AEFC624-2B8E-4BE6-A42B-7FD716AAB1AF}" dt="2024-04-22T12:29:27.750" v="358" actId="14100"/>
          <ac:picMkLst>
            <pc:docMk/>
            <pc:sldMk cId="3741426812" sldId="634"/>
            <ac:picMk id="5" creationId="{54700583-5285-6C01-0CA5-5D66180DAD63}"/>
          </ac:picMkLst>
        </pc:picChg>
        <pc:picChg chg="del">
          <ac:chgData name="George, Paul" userId="9c6e8958-4c77-4b3b-873d-c958bbc66708" providerId="ADAL" clId="{6AEFC624-2B8E-4BE6-A42B-7FD716AAB1AF}" dt="2024-04-22T12:28:14.041" v="342" actId="478"/>
          <ac:picMkLst>
            <pc:docMk/>
            <pc:sldMk cId="3741426812" sldId="634"/>
            <ac:picMk id="9" creationId="{9FB8D110-A3B4-AE66-933D-6F930E99B665}"/>
          </ac:picMkLst>
        </pc:picChg>
        <pc:picChg chg="del">
          <ac:chgData name="George, Paul" userId="9c6e8958-4c77-4b3b-873d-c958bbc66708" providerId="ADAL" clId="{6AEFC624-2B8E-4BE6-A42B-7FD716AAB1AF}" dt="2024-04-22T12:28:14.569" v="343" actId="478"/>
          <ac:picMkLst>
            <pc:docMk/>
            <pc:sldMk cId="3741426812" sldId="634"/>
            <ac:picMk id="10" creationId="{C2AD7686-0CD9-DF97-BF5B-E9A26F098B7E}"/>
          </ac:picMkLst>
        </pc:picChg>
        <pc:picChg chg="del">
          <ac:chgData name="George, Paul" userId="9c6e8958-4c77-4b3b-873d-c958bbc66708" providerId="ADAL" clId="{6AEFC624-2B8E-4BE6-A42B-7FD716AAB1AF}" dt="2024-04-22T12:28:15.192" v="344" actId="478"/>
          <ac:picMkLst>
            <pc:docMk/>
            <pc:sldMk cId="3741426812" sldId="634"/>
            <ac:picMk id="11" creationId="{B0F016FB-4C61-5455-EB00-834870B27C69}"/>
          </ac:picMkLst>
        </pc:picChg>
        <pc:picChg chg="del">
          <ac:chgData name="George, Paul" userId="9c6e8958-4c77-4b3b-873d-c958bbc66708" providerId="ADAL" clId="{6AEFC624-2B8E-4BE6-A42B-7FD716AAB1AF}" dt="2024-04-22T12:28:15.770" v="345" actId="478"/>
          <ac:picMkLst>
            <pc:docMk/>
            <pc:sldMk cId="3741426812" sldId="634"/>
            <ac:picMk id="12" creationId="{E94EE048-A807-4A66-F628-7724D8CBDBF0}"/>
          </ac:picMkLst>
        </pc:picChg>
        <pc:picChg chg="add mod">
          <ac:chgData name="George, Paul" userId="9c6e8958-4c77-4b3b-873d-c958bbc66708" providerId="ADAL" clId="{6AEFC624-2B8E-4BE6-A42B-7FD716AAB1AF}" dt="2024-04-22T12:31:03.495" v="370" actId="1076"/>
          <ac:picMkLst>
            <pc:docMk/>
            <pc:sldMk cId="3741426812" sldId="634"/>
            <ac:picMk id="15" creationId="{C39F3557-C715-5258-94BD-7D14BB621C94}"/>
          </ac:picMkLst>
        </pc:picChg>
        <pc:picChg chg="add mod">
          <ac:chgData name="George, Paul" userId="9c6e8958-4c77-4b3b-873d-c958bbc66708" providerId="ADAL" clId="{6AEFC624-2B8E-4BE6-A42B-7FD716AAB1AF}" dt="2024-04-22T12:31:03.495" v="370" actId="1076"/>
          <ac:picMkLst>
            <pc:docMk/>
            <pc:sldMk cId="3741426812" sldId="634"/>
            <ac:picMk id="17" creationId="{19D05224-0D95-5844-FE84-043CDFC8F488}"/>
          </ac:picMkLst>
        </pc:picChg>
      </pc:sldChg>
      <pc:sldChg chg="add ord">
        <pc:chgData name="George, Paul" userId="9c6e8958-4c77-4b3b-873d-c958bbc66708" providerId="ADAL" clId="{6AEFC624-2B8E-4BE6-A42B-7FD716AAB1AF}" dt="2024-04-22T12:31:38.607" v="373"/>
        <pc:sldMkLst>
          <pc:docMk/>
          <pc:sldMk cId="3963784923" sldId="635"/>
        </pc:sldMkLst>
      </pc:sldChg>
      <pc:sldChg chg="modSp add mod ord">
        <pc:chgData name="George, Paul" userId="9c6e8958-4c77-4b3b-873d-c958bbc66708" providerId="ADAL" clId="{6AEFC624-2B8E-4BE6-A42B-7FD716AAB1AF}" dt="2024-04-22T12:31:53.035" v="391" actId="20577"/>
        <pc:sldMkLst>
          <pc:docMk/>
          <pc:sldMk cId="3825652363" sldId="636"/>
        </pc:sldMkLst>
        <pc:spChg chg="mod">
          <ac:chgData name="George, Paul" userId="9c6e8958-4c77-4b3b-873d-c958bbc66708" providerId="ADAL" clId="{6AEFC624-2B8E-4BE6-A42B-7FD716AAB1AF}" dt="2024-04-22T12:31:53.035" v="391" actId="20577"/>
          <ac:spMkLst>
            <pc:docMk/>
            <pc:sldMk cId="3825652363" sldId="636"/>
            <ac:spMk id="2" creationId="{BCB56A40-8595-79BF-566B-709F17848A18}"/>
          </ac:spMkLst>
        </pc:spChg>
      </pc:sldChg>
      <pc:sldChg chg="add ord">
        <pc:chgData name="George, Paul" userId="9c6e8958-4c77-4b3b-873d-c958bbc66708" providerId="ADAL" clId="{6AEFC624-2B8E-4BE6-A42B-7FD716AAB1AF}" dt="2024-04-22T12:32:21.179" v="394"/>
        <pc:sldMkLst>
          <pc:docMk/>
          <pc:sldMk cId="1252520315" sldId="637"/>
        </pc:sldMkLst>
      </pc:sldChg>
      <pc:sldChg chg="addSp delSp modSp new mod">
        <pc:chgData name="George, Paul" userId="9c6e8958-4c77-4b3b-873d-c958bbc66708" providerId="ADAL" clId="{6AEFC624-2B8E-4BE6-A42B-7FD716AAB1AF}" dt="2024-04-22T13:30:44.648" v="3420" actId="20577"/>
        <pc:sldMkLst>
          <pc:docMk/>
          <pc:sldMk cId="3284673046" sldId="638"/>
        </pc:sldMkLst>
        <pc:spChg chg="mod">
          <ac:chgData name="George, Paul" userId="9c6e8958-4c77-4b3b-873d-c958bbc66708" providerId="ADAL" clId="{6AEFC624-2B8E-4BE6-A42B-7FD716AAB1AF}" dt="2024-04-22T12:32:41.251" v="407" actId="20577"/>
          <ac:spMkLst>
            <pc:docMk/>
            <pc:sldMk cId="3284673046" sldId="638"/>
            <ac:spMk id="2" creationId="{28295541-D0BF-33A5-DE6C-355838E82D07}"/>
          </ac:spMkLst>
        </pc:spChg>
        <pc:spChg chg="add del mod">
          <ac:chgData name="George, Paul" userId="9c6e8958-4c77-4b3b-873d-c958bbc66708" providerId="ADAL" clId="{6AEFC624-2B8E-4BE6-A42B-7FD716AAB1AF}" dt="2024-04-22T13:30:44.648" v="3420" actId="20577"/>
          <ac:spMkLst>
            <pc:docMk/>
            <pc:sldMk cId="3284673046" sldId="638"/>
            <ac:spMk id="3" creationId="{217477CD-3FF5-E11B-24FA-D77ED382242C}"/>
          </ac:spMkLst>
        </pc:spChg>
        <pc:picChg chg="add del mod ord">
          <ac:chgData name="George, Paul" userId="9c6e8958-4c77-4b3b-873d-c958bbc66708" providerId="ADAL" clId="{6AEFC624-2B8E-4BE6-A42B-7FD716AAB1AF}" dt="2024-04-22T12:33:30.707" v="415" actId="22"/>
          <ac:picMkLst>
            <pc:docMk/>
            <pc:sldMk cId="3284673046" sldId="638"/>
            <ac:picMk id="5" creationId="{3A0FF54A-164E-95CD-3100-2E4254586E05}"/>
          </ac:picMkLst>
        </pc:picChg>
        <pc:picChg chg="add mod">
          <ac:chgData name="George, Paul" userId="9c6e8958-4c77-4b3b-873d-c958bbc66708" providerId="ADAL" clId="{6AEFC624-2B8E-4BE6-A42B-7FD716AAB1AF}" dt="2024-04-22T12:33:41.132" v="426" actId="1076"/>
          <ac:picMkLst>
            <pc:docMk/>
            <pc:sldMk cId="3284673046" sldId="638"/>
            <ac:picMk id="7" creationId="{2EA1A36A-E140-D081-249A-3C8E275D8558}"/>
          </ac:picMkLst>
        </pc:picChg>
      </pc:sldChg>
      <pc:sldChg chg="addSp delSp modSp new mod">
        <pc:chgData name="George, Paul" userId="9c6e8958-4c77-4b3b-873d-c958bbc66708" providerId="ADAL" clId="{6AEFC624-2B8E-4BE6-A42B-7FD716AAB1AF}" dt="2024-04-22T13:31:10.123" v="3421"/>
        <pc:sldMkLst>
          <pc:docMk/>
          <pc:sldMk cId="3776615377" sldId="639"/>
        </pc:sldMkLst>
        <pc:spChg chg="del">
          <ac:chgData name="George, Paul" userId="9c6e8958-4c77-4b3b-873d-c958bbc66708" providerId="ADAL" clId="{6AEFC624-2B8E-4BE6-A42B-7FD716AAB1AF}" dt="2024-04-22T12:39:10.169" v="843" actId="478"/>
          <ac:spMkLst>
            <pc:docMk/>
            <pc:sldMk cId="3776615377" sldId="639"/>
            <ac:spMk id="2" creationId="{34E0D099-F61D-E0A2-4497-440E70E3732E}"/>
          </ac:spMkLst>
        </pc:spChg>
        <pc:spChg chg="del">
          <ac:chgData name="George, Paul" userId="9c6e8958-4c77-4b3b-873d-c958bbc66708" providerId="ADAL" clId="{6AEFC624-2B8E-4BE6-A42B-7FD716AAB1AF}" dt="2024-04-22T12:39:11.243" v="844" actId="478"/>
          <ac:spMkLst>
            <pc:docMk/>
            <pc:sldMk cId="3776615377" sldId="639"/>
            <ac:spMk id="3" creationId="{070FB289-8333-254E-C793-A338CFE64AD4}"/>
          </ac:spMkLst>
        </pc:spChg>
        <pc:spChg chg="add mod">
          <ac:chgData name="George, Paul" userId="9c6e8958-4c77-4b3b-873d-c958bbc66708" providerId="ADAL" clId="{6AEFC624-2B8E-4BE6-A42B-7FD716AAB1AF}" dt="2024-04-22T12:42:29.701" v="1043" actId="20577"/>
          <ac:spMkLst>
            <pc:docMk/>
            <pc:sldMk cId="3776615377" sldId="639"/>
            <ac:spMk id="8" creationId="{40361084-353A-1CD1-5D6E-534098D05B18}"/>
          </ac:spMkLst>
        </pc:spChg>
        <pc:spChg chg="add mod">
          <ac:chgData name="George, Paul" userId="9c6e8958-4c77-4b3b-873d-c958bbc66708" providerId="ADAL" clId="{6AEFC624-2B8E-4BE6-A42B-7FD716AAB1AF}" dt="2024-04-22T13:31:10.123" v="3421"/>
          <ac:spMkLst>
            <pc:docMk/>
            <pc:sldMk cId="3776615377" sldId="639"/>
            <ac:spMk id="9" creationId="{6F279713-5465-F269-FAC5-9CEC6338576E}"/>
          </ac:spMkLst>
        </pc:spChg>
        <pc:picChg chg="add del">
          <ac:chgData name="George, Paul" userId="9c6e8958-4c77-4b3b-873d-c958bbc66708" providerId="ADAL" clId="{6AEFC624-2B8E-4BE6-A42B-7FD716AAB1AF}" dt="2024-04-22T12:39:32.278" v="845" actId="478"/>
          <ac:picMkLst>
            <pc:docMk/>
            <pc:sldMk cId="3776615377" sldId="639"/>
            <ac:picMk id="5" creationId="{3C82A7BC-4B3A-7D10-67ED-431A669CED72}"/>
          </ac:picMkLst>
        </pc:picChg>
        <pc:picChg chg="add mod">
          <ac:chgData name="George, Paul" userId="9c6e8958-4c77-4b3b-873d-c958bbc66708" providerId="ADAL" clId="{6AEFC624-2B8E-4BE6-A42B-7FD716AAB1AF}" dt="2024-04-22T12:40:06.582" v="847" actId="1076"/>
          <ac:picMkLst>
            <pc:docMk/>
            <pc:sldMk cId="3776615377" sldId="639"/>
            <ac:picMk id="7" creationId="{C46D9744-E5B9-DA79-9981-86DC2DEF86E9}"/>
          </ac:picMkLst>
        </pc:picChg>
      </pc:sldChg>
      <pc:sldChg chg="addSp delSp modSp new mod">
        <pc:chgData name="George, Paul" userId="9c6e8958-4c77-4b3b-873d-c958bbc66708" providerId="ADAL" clId="{6AEFC624-2B8E-4BE6-A42B-7FD716AAB1AF}" dt="2024-04-22T12:45:27.423" v="1060" actId="1076"/>
        <pc:sldMkLst>
          <pc:docMk/>
          <pc:sldMk cId="2433517410" sldId="640"/>
        </pc:sldMkLst>
        <pc:spChg chg="mod">
          <ac:chgData name="George, Paul" userId="9c6e8958-4c77-4b3b-873d-c958bbc66708" providerId="ADAL" clId="{6AEFC624-2B8E-4BE6-A42B-7FD716AAB1AF}" dt="2024-04-22T12:43:51.880" v="1051" actId="20577"/>
          <ac:spMkLst>
            <pc:docMk/>
            <pc:sldMk cId="2433517410" sldId="640"/>
            <ac:spMk id="2" creationId="{71A58511-CAEE-3C82-4010-0143953336C4}"/>
          </ac:spMkLst>
        </pc:spChg>
        <pc:spChg chg="del">
          <ac:chgData name="George, Paul" userId="9c6e8958-4c77-4b3b-873d-c958bbc66708" providerId="ADAL" clId="{6AEFC624-2B8E-4BE6-A42B-7FD716AAB1AF}" dt="2024-04-22T12:43:54.947" v="1052" actId="478"/>
          <ac:spMkLst>
            <pc:docMk/>
            <pc:sldMk cId="2433517410" sldId="640"/>
            <ac:spMk id="3" creationId="{E049E20C-9903-8FED-E363-5683A1EA4A5F}"/>
          </ac:spMkLst>
        </pc:spChg>
        <pc:picChg chg="add mod">
          <ac:chgData name="George, Paul" userId="9c6e8958-4c77-4b3b-873d-c958bbc66708" providerId="ADAL" clId="{6AEFC624-2B8E-4BE6-A42B-7FD716AAB1AF}" dt="2024-04-22T12:45:27.423" v="1060" actId="1076"/>
          <ac:picMkLst>
            <pc:docMk/>
            <pc:sldMk cId="2433517410" sldId="640"/>
            <ac:picMk id="4" creationId="{689A0023-276C-7B30-D7D8-3BA2474E3B1E}"/>
          </ac:picMkLst>
        </pc:picChg>
        <pc:picChg chg="add del mod">
          <ac:chgData name="George, Paul" userId="9c6e8958-4c77-4b3b-873d-c958bbc66708" providerId="ADAL" clId="{6AEFC624-2B8E-4BE6-A42B-7FD716AAB1AF}" dt="2024-04-22T12:45:19.449" v="1057" actId="478"/>
          <ac:picMkLst>
            <pc:docMk/>
            <pc:sldMk cId="2433517410" sldId="640"/>
            <ac:picMk id="5" creationId="{E9C29BAD-8D49-4FF9-F4F4-D28A6CFD0BF9}"/>
          </ac:picMkLst>
        </pc:picChg>
      </pc:sldChg>
      <pc:sldChg chg="new del">
        <pc:chgData name="George, Paul" userId="9c6e8958-4c77-4b3b-873d-c958bbc66708" providerId="ADAL" clId="{6AEFC624-2B8E-4BE6-A42B-7FD716AAB1AF}" dt="2024-04-22T12:49:37.699" v="1130" actId="47"/>
        <pc:sldMkLst>
          <pc:docMk/>
          <pc:sldMk cId="643285042" sldId="641"/>
        </pc:sldMkLst>
      </pc:sldChg>
      <pc:sldChg chg="addSp delSp modSp new mod">
        <pc:chgData name="George, Paul" userId="9c6e8958-4c77-4b3b-873d-c958bbc66708" providerId="ADAL" clId="{6AEFC624-2B8E-4BE6-A42B-7FD716AAB1AF}" dt="2024-04-22T12:48:51.542" v="1129" actId="14100"/>
        <pc:sldMkLst>
          <pc:docMk/>
          <pc:sldMk cId="2750213021" sldId="642"/>
        </pc:sldMkLst>
        <pc:spChg chg="add del mod">
          <ac:chgData name="George, Paul" userId="9c6e8958-4c77-4b3b-873d-c958bbc66708" providerId="ADAL" clId="{6AEFC624-2B8E-4BE6-A42B-7FD716AAB1AF}" dt="2024-04-22T12:48:00.591" v="1118" actId="20577"/>
          <ac:spMkLst>
            <pc:docMk/>
            <pc:sldMk cId="2750213021" sldId="642"/>
            <ac:spMk id="2" creationId="{088E7FC6-4E00-9C52-BE6F-08E5D8EDE8D0}"/>
          </ac:spMkLst>
        </pc:spChg>
        <pc:spChg chg="del">
          <ac:chgData name="George, Paul" userId="9c6e8958-4c77-4b3b-873d-c958bbc66708" providerId="ADAL" clId="{6AEFC624-2B8E-4BE6-A42B-7FD716AAB1AF}" dt="2024-04-22T12:47:24.650" v="1067" actId="478"/>
          <ac:spMkLst>
            <pc:docMk/>
            <pc:sldMk cId="2750213021" sldId="642"/>
            <ac:spMk id="3" creationId="{BDB8194E-B4CD-A7D2-FD43-C6203BD46538}"/>
          </ac:spMkLst>
        </pc:spChg>
        <pc:picChg chg="add del mod">
          <ac:chgData name="George, Paul" userId="9c6e8958-4c77-4b3b-873d-c958bbc66708" providerId="ADAL" clId="{6AEFC624-2B8E-4BE6-A42B-7FD716AAB1AF}" dt="2024-04-22T12:47:35.223" v="1074" actId="22"/>
          <ac:picMkLst>
            <pc:docMk/>
            <pc:sldMk cId="2750213021" sldId="642"/>
            <ac:picMk id="6" creationId="{0914F4FB-5FF9-09DA-4C4C-B01F141801D8}"/>
          </ac:picMkLst>
        </pc:picChg>
        <pc:picChg chg="add del mod">
          <ac:chgData name="George, Paul" userId="9c6e8958-4c77-4b3b-873d-c958bbc66708" providerId="ADAL" clId="{6AEFC624-2B8E-4BE6-A42B-7FD716AAB1AF}" dt="2024-04-22T12:48:40.399" v="1124" actId="478"/>
          <ac:picMkLst>
            <pc:docMk/>
            <pc:sldMk cId="2750213021" sldId="642"/>
            <ac:picMk id="8" creationId="{C22A1636-6A62-F26B-553D-A2BD15DD0C55}"/>
          </ac:picMkLst>
        </pc:picChg>
        <pc:picChg chg="add mod">
          <ac:chgData name="George, Paul" userId="9c6e8958-4c77-4b3b-873d-c958bbc66708" providerId="ADAL" clId="{6AEFC624-2B8E-4BE6-A42B-7FD716AAB1AF}" dt="2024-04-22T12:48:51.542" v="1129" actId="14100"/>
          <ac:picMkLst>
            <pc:docMk/>
            <pc:sldMk cId="2750213021" sldId="642"/>
            <ac:picMk id="10" creationId="{82C3D801-2F4B-E1EF-85A3-E373B50C3E27}"/>
          </ac:picMkLst>
        </pc:picChg>
      </pc:sldChg>
      <pc:sldChg chg="new del">
        <pc:chgData name="George, Paul" userId="9c6e8958-4c77-4b3b-873d-c958bbc66708" providerId="ADAL" clId="{6AEFC624-2B8E-4BE6-A42B-7FD716AAB1AF}" dt="2024-04-22T12:50:56.302" v="1133" actId="47"/>
        <pc:sldMkLst>
          <pc:docMk/>
          <pc:sldMk cId="1935512519" sldId="643"/>
        </pc:sldMkLst>
      </pc:sldChg>
      <pc:sldChg chg="modSp add mod">
        <pc:chgData name="George, Paul" userId="9c6e8958-4c77-4b3b-873d-c958bbc66708" providerId="ADAL" clId="{6AEFC624-2B8E-4BE6-A42B-7FD716AAB1AF}" dt="2024-04-22T12:52:00.045" v="1264" actId="20577"/>
        <pc:sldMkLst>
          <pc:docMk/>
          <pc:sldMk cId="2040738061" sldId="644"/>
        </pc:sldMkLst>
        <pc:spChg chg="mod">
          <ac:chgData name="George, Paul" userId="9c6e8958-4c77-4b3b-873d-c958bbc66708" providerId="ADAL" clId="{6AEFC624-2B8E-4BE6-A42B-7FD716AAB1AF}" dt="2024-04-22T12:52:00.045" v="1264" actId="20577"/>
          <ac:spMkLst>
            <pc:docMk/>
            <pc:sldMk cId="2040738061" sldId="644"/>
            <ac:spMk id="14339" creationId="{AB53D94D-2609-4B2E-89E5-DE59C7C30CEA}"/>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0C9ED42-5E17-6482-E702-3E8D43A1EE42}"/>
              </a:ext>
            </a:extLst>
          </p:cNvPr>
          <p:cNvSpPr>
            <a:spLocks noGrp="1"/>
          </p:cNvSpPr>
          <p:nvPr>
            <p:ph type="hdr" sz="quarter"/>
          </p:nvPr>
        </p:nvSpPr>
        <p:spPr>
          <a:xfrm>
            <a:off x="0" y="0"/>
            <a:ext cx="2971800" cy="457200"/>
          </a:xfrm>
          <a:prstGeom prst="rect">
            <a:avLst/>
          </a:prstGeom>
        </p:spPr>
        <p:txBody>
          <a:bodyPr vert="horz" lIns="91440" tIns="45720" rIns="91440" bIns="45720" rtlCol="0"/>
          <a:lstStyle>
            <a:lvl1pPr algn="l" eaLnBrk="1" hangingPunct="1">
              <a:defRPr sz="1200">
                <a:latin typeface="Calibri" pitchFamily="34" charset="0"/>
                <a:ea typeface="+mn-ea"/>
                <a:cs typeface="Arial" charset="0"/>
              </a:defRPr>
            </a:lvl1pPr>
          </a:lstStyle>
          <a:p>
            <a:pPr>
              <a:defRPr/>
            </a:pPr>
            <a:endParaRPr lang="en-US"/>
          </a:p>
        </p:txBody>
      </p:sp>
      <p:sp>
        <p:nvSpPr>
          <p:cNvPr id="3" name="Date Placeholder 2">
            <a:extLst>
              <a:ext uri="{FF2B5EF4-FFF2-40B4-BE49-F238E27FC236}">
                <a16:creationId xmlns:a16="http://schemas.microsoft.com/office/drawing/2014/main" id="{9926D167-2902-D0CA-068B-0416CB348A82}"/>
              </a:ext>
            </a:extLst>
          </p:cNvPr>
          <p:cNvSpPr>
            <a:spLocks noGrp="1"/>
          </p:cNvSpPr>
          <p:nvPr>
            <p:ph type="dt" sz="quarter"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cs typeface="Arial" panose="020B0604020202020204" pitchFamily="34" charset="0"/>
              </a:defRPr>
            </a:lvl1pPr>
          </a:lstStyle>
          <a:p>
            <a:pPr>
              <a:defRPr/>
            </a:pPr>
            <a:fld id="{EEEA80D9-D63A-45D9-8E17-36AC4A40C8C7}" type="datetimeFigureOut">
              <a:rPr lang="en-US" altLang="en-US"/>
              <a:pPr>
                <a:defRPr/>
              </a:pPr>
              <a:t>5/6/2024</a:t>
            </a:fld>
            <a:endParaRPr lang="en-US" altLang="en-US"/>
          </a:p>
        </p:txBody>
      </p:sp>
      <p:sp>
        <p:nvSpPr>
          <p:cNvPr id="4" name="Footer Placeholder 3">
            <a:extLst>
              <a:ext uri="{FF2B5EF4-FFF2-40B4-BE49-F238E27FC236}">
                <a16:creationId xmlns:a16="http://schemas.microsoft.com/office/drawing/2014/main" id="{CFDC7A28-5663-8D52-BFD2-1FFBFE6B297E}"/>
              </a:ext>
            </a:extLst>
          </p:cNvPr>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eaLnBrk="1" hangingPunct="1">
              <a:defRPr sz="1200">
                <a:latin typeface="Calibri" pitchFamily="34" charset="0"/>
                <a:ea typeface="+mn-ea"/>
                <a:cs typeface="Arial" charset="0"/>
              </a:defRPr>
            </a:lvl1pPr>
          </a:lstStyle>
          <a:p>
            <a:pPr>
              <a:defRPr/>
            </a:pPr>
            <a:endParaRPr lang="en-US"/>
          </a:p>
        </p:txBody>
      </p:sp>
      <p:sp>
        <p:nvSpPr>
          <p:cNvPr id="5" name="Slide Number Placeholder 4">
            <a:extLst>
              <a:ext uri="{FF2B5EF4-FFF2-40B4-BE49-F238E27FC236}">
                <a16:creationId xmlns:a16="http://schemas.microsoft.com/office/drawing/2014/main" id="{8F6F7CD8-65E6-0121-09C3-6A568023FB53}"/>
              </a:ext>
            </a:extLst>
          </p:cNvPr>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cs typeface="Arial" panose="020B0604020202020204" pitchFamily="34" charset="0"/>
              </a:defRPr>
            </a:lvl1pPr>
          </a:lstStyle>
          <a:p>
            <a:pPr>
              <a:defRPr/>
            </a:pPr>
            <a:fld id="{40E07DDE-2AFE-4FA1-87BC-614B69A99F6D}" type="slidenum">
              <a:rPr lang="en-US" altLang="en-US"/>
              <a:pPr>
                <a:defRPr/>
              </a:pPr>
              <a:t>‹#›</a:t>
            </a:fld>
            <a:endParaRPr lang="en-US"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ADDA004-1DEB-A03A-B00D-3C7D3415D89E}"/>
              </a:ext>
            </a:extLst>
          </p:cNvPr>
          <p:cNvSpPr>
            <a:spLocks noGrp="1"/>
          </p:cNvSpPr>
          <p:nvPr>
            <p:ph type="hdr" sz="quarter"/>
          </p:nvPr>
        </p:nvSpPr>
        <p:spPr>
          <a:xfrm>
            <a:off x="0" y="0"/>
            <a:ext cx="2971800" cy="457200"/>
          </a:xfrm>
          <a:prstGeom prst="rect">
            <a:avLst/>
          </a:prstGeom>
        </p:spPr>
        <p:txBody>
          <a:bodyPr vert="horz" lIns="91440" tIns="45720" rIns="91440" bIns="45720" rtlCol="0"/>
          <a:lstStyle>
            <a:lvl1pPr algn="l" eaLnBrk="1" fontAlgn="auto" hangingPunct="1">
              <a:spcBef>
                <a:spcPts val="0"/>
              </a:spcBef>
              <a:spcAft>
                <a:spcPts val="0"/>
              </a:spcAft>
              <a:defRPr sz="1200">
                <a:latin typeface="+mn-lt"/>
                <a:ea typeface="+mn-ea"/>
                <a:cs typeface="+mn-cs"/>
              </a:defRPr>
            </a:lvl1pPr>
          </a:lstStyle>
          <a:p>
            <a:pPr>
              <a:defRPr/>
            </a:pPr>
            <a:endParaRPr lang="en-US"/>
          </a:p>
        </p:txBody>
      </p:sp>
      <p:sp>
        <p:nvSpPr>
          <p:cNvPr id="3" name="Date Placeholder 2">
            <a:extLst>
              <a:ext uri="{FF2B5EF4-FFF2-40B4-BE49-F238E27FC236}">
                <a16:creationId xmlns:a16="http://schemas.microsoft.com/office/drawing/2014/main" id="{5B4C4DCA-4635-11CE-1653-307E6B001657}"/>
              </a:ext>
            </a:extLst>
          </p:cNvPr>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cs typeface="Arial" panose="020B0604020202020204" pitchFamily="34" charset="0"/>
              </a:defRPr>
            </a:lvl1pPr>
          </a:lstStyle>
          <a:p>
            <a:pPr>
              <a:defRPr/>
            </a:pPr>
            <a:fld id="{9ED71FE8-4534-49EB-A8C0-E71107751FC1}" type="datetimeFigureOut">
              <a:rPr lang="en-US" altLang="en-US"/>
              <a:pPr>
                <a:defRPr/>
              </a:pPr>
              <a:t>5/6/2024</a:t>
            </a:fld>
            <a:endParaRPr lang="en-US" altLang="en-US"/>
          </a:p>
        </p:txBody>
      </p:sp>
      <p:sp>
        <p:nvSpPr>
          <p:cNvPr id="4" name="Slide Image Placeholder 3">
            <a:extLst>
              <a:ext uri="{FF2B5EF4-FFF2-40B4-BE49-F238E27FC236}">
                <a16:creationId xmlns:a16="http://schemas.microsoft.com/office/drawing/2014/main" id="{B0988D99-BCD9-EEFB-8089-5E64FCA3273F}"/>
              </a:ext>
            </a:extLst>
          </p:cNvPr>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a:extLst>
              <a:ext uri="{FF2B5EF4-FFF2-40B4-BE49-F238E27FC236}">
                <a16:creationId xmlns:a16="http://schemas.microsoft.com/office/drawing/2014/main" id="{42EEAD62-326B-14E1-0F28-F68CC3BC7067}"/>
              </a:ext>
            </a:extLst>
          </p:cNvPr>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a:extLst>
              <a:ext uri="{FF2B5EF4-FFF2-40B4-BE49-F238E27FC236}">
                <a16:creationId xmlns:a16="http://schemas.microsoft.com/office/drawing/2014/main" id="{CAC984D9-3C40-B80F-9726-11ECA754AF8A}"/>
              </a:ext>
            </a:extLst>
          </p:cNvPr>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ea typeface="+mn-ea"/>
                <a:cs typeface="+mn-cs"/>
              </a:defRPr>
            </a:lvl1pPr>
          </a:lstStyle>
          <a:p>
            <a:pPr>
              <a:defRPr/>
            </a:pPr>
            <a:endParaRPr lang="en-US"/>
          </a:p>
        </p:txBody>
      </p:sp>
      <p:sp>
        <p:nvSpPr>
          <p:cNvPr id="7" name="Slide Number Placeholder 6">
            <a:extLst>
              <a:ext uri="{FF2B5EF4-FFF2-40B4-BE49-F238E27FC236}">
                <a16:creationId xmlns:a16="http://schemas.microsoft.com/office/drawing/2014/main" id="{2A99AA6D-3401-E650-0E00-677EBC69344A}"/>
              </a:ext>
            </a:extLst>
          </p:cNvPr>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cs typeface="Arial" panose="020B0604020202020204" pitchFamily="34" charset="0"/>
              </a:defRPr>
            </a:lvl1pPr>
          </a:lstStyle>
          <a:p>
            <a:pPr>
              <a:defRPr/>
            </a:pPr>
            <a:fld id="{E17FB827-75D4-4529-8473-5203128DE563}"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S PGothic" panose="020B0600070205080204" pitchFamily="34" charset="-128"/>
        <a:cs typeface="ＭＳ Ｐゴシック" charset="0"/>
      </a:defRPr>
    </a:lvl1pPr>
    <a:lvl2pPr marL="457200" algn="l" rtl="0" eaLnBrk="0" fontAlgn="base" hangingPunct="0">
      <a:spcBef>
        <a:spcPct val="30000"/>
      </a:spcBef>
      <a:spcAft>
        <a:spcPct val="0"/>
      </a:spcAft>
      <a:defRPr sz="1200" kern="1200">
        <a:solidFill>
          <a:schemeClr val="tx1"/>
        </a:solidFill>
        <a:latin typeface="+mn-lt"/>
        <a:ea typeface="MS PGothic" panose="020B0600070205080204" pitchFamily="34" charset="-128"/>
        <a:cs typeface="+mn-cs"/>
      </a:defRPr>
    </a:lvl2pPr>
    <a:lvl3pPr marL="914400" algn="l" rtl="0" eaLnBrk="0" fontAlgn="base" hangingPunct="0">
      <a:spcBef>
        <a:spcPct val="30000"/>
      </a:spcBef>
      <a:spcAft>
        <a:spcPct val="0"/>
      </a:spcAft>
      <a:defRPr sz="1200" kern="1200">
        <a:solidFill>
          <a:schemeClr val="tx1"/>
        </a:solidFill>
        <a:latin typeface="+mn-lt"/>
        <a:ea typeface="MS PGothic" panose="020B0600070205080204" pitchFamily="34" charset="-128"/>
        <a:cs typeface="+mn-cs"/>
      </a:defRPr>
    </a:lvl3pPr>
    <a:lvl4pPr marL="1371600" algn="l" rtl="0" eaLnBrk="0" fontAlgn="base" hangingPunct="0">
      <a:spcBef>
        <a:spcPct val="30000"/>
      </a:spcBef>
      <a:spcAft>
        <a:spcPct val="0"/>
      </a:spcAft>
      <a:defRPr sz="1200" kern="1200">
        <a:solidFill>
          <a:schemeClr val="tx1"/>
        </a:solidFill>
        <a:latin typeface="+mn-lt"/>
        <a:ea typeface="MS PGothic" panose="020B0600070205080204" pitchFamily="34" charset="-128"/>
        <a:cs typeface="+mn-cs"/>
      </a:defRPr>
    </a:lvl4pPr>
    <a:lvl5pPr marL="1828800" algn="l" rtl="0" eaLnBrk="0" fontAlgn="base" hangingPunct="0">
      <a:spcBef>
        <a:spcPct val="30000"/>
      </a:spcBef>
      <a:spcAft>
        <a:spcPct val="0"/>
      </a:spcAft>
      <a:defRPr sz="1200" kern="1200">
        <a:solidFill>
          <a:schemeClr val="tx1"/>
        </a:solidFill>
        <a:latin typeface="+mn-lt"/>
        <a:ea typeface="MS PGothic" panose="020B0600070205080204" pitchFamily="34"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100,000 Americans have sickle cell disease, a </a:t>
            </a:r>
            <a:r>
              <a:rPr lang="en-US" dirty="0" err="1"/>
              <a:t>monogeneic</a:t>
            </a:r>
            <a:r>
              <a:rPr lang="en-US" dirty="0"/>
              <a:t> disorder that causes RBCs to sickle, leading to many downstream health consequences. </a:t>
            </a:r>
          </a:p>
          <a:p>
            <a:endParaRPr lang="en-US" dirty="0"/>
          </a:p>
          <a:p>
            <a:r>
              <a:rPr lang="en-US" dirty="0"/>
              <a:t>As we know, despite being a monogenic disease, it’s phenotypically quite variable. </a:t>
            </a:r>
          </a:p>
        </p:txBody>
      </p:sp>
      <p:sp>
        <p:nvSpPr>
          <p:cNvPr id="4" name="Slide Number Placeholder 3"/>
          <p:cNvSpPr>
            <a:spLocks noGrp="1"/>
          </p:cNvSpPr>
          <p:nvPr>
            <p:ph type="sldNum" sz="quarter" idx="5"/>
          </p:nvPr>
        </p:nvSpPr>
        <p:spPr/>
        <p:txBody>
          <a:bodyPr/>
          <a:lstStyle/>
          <a:p>
            <a:pPr>
              <a:defRPr/>
            </a:pPr>
            <a:fld id="{E17FB827-75D4-4529-8473-5203128DE563}" type="slidenum">
              <a:rPr lang="en-US" altLang="en-US" smtClean="0"/>
              <a:pPr>
                <a:defRPr/>
              </a:pPr>
              <a:t>4</a:t>
            </a:fld>
            <a:endParaRPr lang="en-US" altLang="en-US"/>
          </a:p>
        </p:txBody>
      </p:sp>
    </p:spTree>
    <p:extLst>
      <p:ext uri="{BB962C8B-B14F-4D97-AF65-F5344CB8AC3E}">
        <p14:creationId xmlns:p14="http://schemas.microsoft.com/office/powerpoint/2010/main" val="13721033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Because our exposure of interest is annual PM2.5 values, we had combined our covariates/confounders of interest and our outcomes of interest into annual values. </a:t>
            </a:r>
          </a:p>
        </p:txBody>
      </p:sp>
      <p:sp>
        <p:nvSpPr>
          <p:cNvPr id="4" name="Slide Number Placeholder 3"/>
          <p:cNvSpPr>
            <a:spLocks noGrp="1"/>
          </p:cNvSpPr>
          <p:nvPr>
            <p:ph type="sldNum" sz="quarter" idx="5"/>
          </p:nvPr>
        </p:nvSpPr>
        <p:spPr/>
        <p:txBody>
          <a:bodyPr/>
          <a:lstStyle/>
          <a:p>
            <a:pPr>
              <a:defRPr/>
            </a:pPr>
            <a:fld id="{E17FB827-75D4-4529-8473-5203128DE563}" type="slidenum">
              <a:rPr lang="en-US" altLang="en-US" smtClean="0"/>
              <a:pPr>
                <a:defRPr/>
              </a:pPr>
              <a:t>17</a:t>
            </a:fld>
            <a:endParaRPr lang="en-US" altLang="en-US"/>
          </a:p>
        </p:txBody>
      </p:sp>
    </p:spTree>
    <p:extLst>
      <p:ext uri="{BB962C8B-B14F-4D97-AF65-F5344CB8AC3E}">
        <p14:creationId xmlns:p14="http://schemas.microsoft.com/office/powerpoint/2010/main" val="21688694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altLang="en-US" dirty="0"/>
              <a:t>I want to understand how air quality, and specifically how changes in air quality, affects the health of patients over time. However, one challenge is that each individual patient is unique – some might be naturally healthier for reasons that we can’t always measure, for example, genetic predispositions, childhood experiences, are you born into a family with a lot of resources, or without a lot of resources? These individual, time-invariant, factors can confound the relationship we are looking at, in this case, the impact of air pollution on health outcomes.  A fixed effects model, in essence, helps us focus specifically on what changes for each person over time, and this fixed effect is statistically quite powerful because it accounts for, or controls for, all factors unique to each person that do not change across time (which, for patients with SCD, includes relevant variables such as genetics (alpha </a:t>
            </a:r>
            <a:r>
              <a:rPr lang="en-US" altLang="en-US" dirty="0" err="1"/>
              <a:t>thal</a:t>
            </a:r>
            <a:r>
              <a:rPr lang="en-US" altLang="en-US" dirty="0"/>
              <a:t>), any baseline health characteristics, family health values). </a:t>
            </a:r>
          </a:p>
        </p:txBody>
      </p:sp>
      <p:sp>
        <p:nvSpPr>
          <p:cNvPr id="4" name="Slide Number Placeholder 3"/>
          <p:cNvSpPr>
            <a:spLocks noGrp="1"/>
          </p:cNvSpPr>
          <p:nvPr>
            <p:ph type="sldNum" sz="quarter" idx="5"/>
          </p:nvPr>
        </p:nvSpPr>
        <p:spPr/>
        <p:txBody>
          <a:bodyPr/>
          <a:lstStyle/>
          <a:p>
            <a:pPr>
              <a:defRPr/>
            </a:pPr>
            <a:fld id="{E17FB827-75D4-4529-8473-5203128DE563}" type="slidenum">
              <a:rPr lang="en-US" altLang="en-US" smtClean="0"/>
              <a:pPr>
                <a:defRPr/>
              </a:pPr>
              <a:t>19</a:t>
            </a:fld>
            <a:endParaRPr lang="en-US" altLang="en-US"/>
          </a:p>
        </p:txBody>
      </p:sp>
    </p:spTree>
    <p:extLst>
      <p:ext uri="{BB962C8B-B14F-4D97-AF65-F5344CB8AC3E}">
        <p14:creationId xmlns:p14="http://schemas.microsoft.com/office/powerpoint/2010/main" val="11884138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Now, imagine instead of totally independent data points, we instead have data that is grouped by individual. Here, each unique color represents a unique individual. So, a fixed effect, a fixed effect for each individual, accounts for the fact that observations among individuals are likely related.  And if we account for the fact that observations among individuals across time are related, then we can see a different relationship emerge. </a:t>
            </a:r>
          </a:p>
          <a:p>
            <a:endParaRPr lang="en-US" dirty="0"/>
          </a:p>
        </p:txBody>
      </p:sp>
      <p:sp>
        <p:nvSpPr>
          <p:cNvPr id="4" name="Slide Number Placeholder 3"/>
          <p:cNvSpPr>
            <a:spLocks noGrp="1"/>
          </p:cNvSpPr>
          <p:nvPr>
            <p:ph type="sldNum" sz="quarter" idx="5"/>
          </p:nvPr>
        </p:nvSpPr>
        <p:spPr/>
        <p:txBody>
          <a:bodyPr/>
          <a:lstStyle/>
          <a:p>
            <a:pPr>
              <a:defRPr/>
            </a:pPr>
            <a:fld id="{E17FB827-75D4-4529-8473-5203128DE563}" type="slidenum">
              <a:rPr lang="en-US" altLang="en-US" smtClean="0"/>
              <a:pPr>
                <a:defRPr/>
              </a:pPr>
              <a:t>21</a:t>
            </a:fld>
            <a:endParaRPr lang="en-US" altLang="en-US"/>
          </a:p>
        </p:txBody>
      </p:sp>
    </p:spTree>
    <p:extLst>
      <p:ext uri="{BB962C8B-B14F-4D97-AF65-F5344CB8AC3E}">
        <p14:creationId xmlns:p14="http://schemas.microsoft.com/office/powerpoint/2010/main" val="21254651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imagine instead of totally independent data points, we instead have data that is grouped by individual. Here, each unique color represents data from a unique individual. So, a fixed effect, a fixed effect for each individual, accounts for the fact that observations among individuals are likely related.  And if we account for the fact that observations among individuals across time are related, then we can see a different relationship emerge. So, in order to use a fixed effect like this, you need some way to group the data. So, because we have this great SCD dataset that follows individuals across time, a panel dataset, I can use a fixed effects model here.  And shown in this example, the modeling strategy that you use can have an important impact on the relationship you measure. </a:t>
            </a:r>
          </a:p>
        </p:txBody>
      </p:sp>
      <p:sp>
        <p:nvSpPr>
          <p:cNvPr id="4" name="Slide Number Placeholder 3"/>
          <p:cNvSpPr>
            <a:spLocks noGrp="1"/>
          </p:cNvSpPr>
          <p:nvPr>
            <p:ph type="sldNum" sz="quarter" idx="5"/>
          </p:nvPr>
        </p:nvSpPr>
        <p:spPr/>
        <p:txBody>
          <a:bodyPr/>
          <a:lstStyle/>
          <a:p>
            <a:pPr>
              <a:defRPr/>
            </a:pPr>
            <a:fld id="{E17FB827-75D4-4529-8473-5203128DE563}" type="slidenum">
              <a:rPr lang="en-US" altLang="en-US" smtClean="0"/>
              <a:pPr>
                <a:defRPr/>
              </a:pPr>
              <a:t>22</a:t>
            </a:fld>
            <a:endParaRPr lang="en-US" altLang="en-US"/>
          </a:p>
        </p:txBody>
      </p:sp>
    </p:spTree>
    <p:extLst>
      <p:ext uri="{BB962C8B-B14F-4D97-AF65-F5344CB8AC3E}">
        <p14:creationId xmlns:p14="http://schemas.microsoft.com/office/powerpoint/2010/main" val="28202719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altLang="en-US" dirty="0"/>
          </a:p>
        </p:txBody>
      </p:sp>
      <p:sp>
        <p:nvSpPr>
          <p:cNvPr id="4" name="Slide Number Placeholder 3"/>
          <p:cNvSpPr>
            <a:spLocks noGrp="1"/>
          </p:cNvSpPr>
          <p:nvPr>
            <p:ph type="sldNum" sz="quarter" idx="5"/>
          </p:nvPr>
        </p:nvSpPr>
        <p:spPr/>
        <p:txBody>
          <a:bodyPr/>
          <a:lstStyle/>
          <a:p>
            <a:pPr>
              <a:defRPr/>
            </a:pPr>
            <a:fld id="{E17FB827-75D4-4529-8473-5203128DE563}" type="slidenum">
              <a:rPr lang="en-US" altLang="en-US" smtClean="0"/>
              <a:pPr>
                <a:defRPr/>
              </a:pPr>
              <a:t>23</a:t>
            </a:fld>
            <a:endParaRPr lang="en-US" altLang="en-US"/>
          </a:p>
        </p:txBody>
      </p:sp>
    </p:spTree>
    <p:extLst>
      <p:ext uri="{BB962C8B-B14F-4D97-AF65-F5344CB8AC3E}">
        <p14:creationId xmlns:p14="http://schemas.microsoft.com/office/powerpoint/2010/main" val="15728904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Where does the variation in PM2.5 come from?  1. changes across time.   2. changes across place.   Values for reference. </a:t>
            </a:r>
          </a:p>
          <a:p>
            <a:endParaRPr lang="en-US" dirty="0"/>
          </a:p>
        </p:txBody>
      </p:sp>
      <p:sp>
        <p:nvSpPr>
          <p:cNvPr id="4" name="Slide Number Placeholder 3"/>
          <p:cNvSpPr>
            <a:spLocks noGrp="1"/>
          </p:cNvSpPr>
          <p:nvPr>
            <p:ph type="sldNum" sz="quarter" idx="5"/>
          </p:nvPr>
        </p:nvSpPr>
        <p:spPr/>
        <p:txBody>
          <a:bodyPr/>
          <a:lstStyle/>
          <a:p>
            <a:pPr>
              <a:defRPr/>
            </a:pPr>
            <a:fld id="{E17FB827-75D4-4529-8473-5203128DE563}" type="slidenum">
              <a:rPr lang="en-US" altLang="en-US" smtClean="0"/>
              <a:pPr>
                <a:defRPr/>
              </a:pPr>
              <a:t>24</a:t>
            </a:fld>
            <a:endParaRPr lang="en-US" altLang="en-US"/>
          </a:p>
        </p:txBody>
      </p:sp>
    </p:spTree>
    <p:extLst>
      <p:ext uri="{BB962C8B-B14F-4D97-AF65-F5344CB8AC3E}">
        <p14:creationId xmlns:p14="http://schemas.microsoft.com/office/powerpoint/2010/main" val="7134791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E17FB827-75D4-4529-8473-5203128DE563}" type="slidenum">
              <a:rPr lang="en-US" altLang="en-US" smtClean="0"/>
              <a:pPr>
                <a:defRPr/>
              </a:pPr>
              <a:t>26</a:t>
            </a:fld>
            <a:endParaRPr lang="en-US" altLang="en-US"/>
          </a:p>
        </p:txBody>
      </p:sp>
    </p:spTree>
    <p:extLst>
      <p:ext uri="{BB962C8B-B14F-4D97-AF65-F5344CB8AC3E}">
        <p14:creationId xmlns:p14="http://schemas.microsoft.com/office/powerpoint/2010/main" val="9024098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IRR of 1.16 means that for every unit increase in PM2.5, we would expect an increase in the rate of hospital days of 16%, holding all else equal. </a:t>
            </a:r>
          </a:p>
          <a:p>
            <a:endParaRPr lang="en-US" dirty="0"/>
          </a:p>
          <a:p>
            <a:r>
              <a:rPr lang="en-US" sz="1800" dirty="0">
                <a:effectLst/>
                <a:latin typeface="Times New Roman" panose="02020603050405020304" pitchFamily="18" charset="0"/>
                <a:ea typeface="Calibri" panose="020F0502020204030204" pitchFamily="34" charset="0"/>
              </a:rPr>
              <a:t>To put this in perspective, in February 2024, the EPA reduced the annual PM</a:t>
            </a:r>
            <a:r>
              <a:rPr lang="en-US" sz="1800" baseline="-25000" dirty="0">
                <a:effectLst/>
                <a:latin typeface="Times New Roman" panose="02020603050405020304" pitchFamily="18" charset="0"/>
                <a:ea typeface="Calibri" panose="020F0502020204030204" pitchFamily="34" charset="0"/>
              </a:rPr>
              <a:t>2.5</a:t>
            </a:r>
            <a:r>
              <a:rPr lang="en-US" sz="1800" dirty="0">
                <a:effectLst/>
                <a:latin typeface="Times New Roman" panose="02020603050405020304" pitchFamily="18" charset="0"/>
                <a:ea typeface="Calibri" panose="020F0502020204030204" pitchFamily="34" charset="0"/>
              </a:rPr>
              <a:t> National Ambient Air Quality Standard from 12 to 9 µg/m</a:t>
            </a:r>
            <a:r>
              <a:rPr lang="en-US" sz="1800" baseline="30000" dirty="0">
                <a:effectLst/>
                <a:latin typeface="Times New Roman" panose="02020603050405020304" pitchFamily="18" charset="0"/>
                <a:ea typeface="Calibri" panose="020F0502020204030204" pitchFamily="34" charset="0"/>
              </a:rPr>
              <a:t>3</a:t>
            </a:r>
            <a:r>
              <a:rPr lang="en-US" sz="1800" dirty="0">
                <a:effectLst/>
                <a:latin typeface="Times New Roman" panose="02020603050405020304" pitchFamily="18" charset="0"/>
                <a:ea typeface="Calibri" panose="020F0502020204030204" pitchFamily="34" charset="0"/>
              </a:rPr>
              <a:t>;(31) in the context of our fixed effects Poisson regression model, a reduction of PM</a:t>
            </a:r>
            <a:r>
              <a:rPr lang="en-US" sz="1800" baseline="-25000" dirty="0">
                <a:effectLst/>
                <a:latin typeface="Times New Roman" panose="02020603050405020304" pitchFamily="18" charset="0"/>
                <a:ea typeface="Calibri" panose="020F0502020204030204" pitchFamily="34" charset="0"/>
              </a:rPr>
              <a:t>2.5</a:t>
            </a:r>
            <a:r>
              <a:rPr lang="en-US" sz="1800" dirty="0">
                <a:effectLst/>
                <a:latin typeface="Times New Roman" panose="02020603050405020304" pitchFamily="18" charset="0"/>
                <a:ea typeface="Calibri" panose="020F0502020204030204" pitchFamily="34" charset="0"/>
              </a:rPr>
              <a:t> of this magnitude would be associated with an expected decrease in the incidence rate of hospital days by 36.5% for a child whose baseline PM</a:t>
            </a:r>
            <a:r>
              <a:rPr lang="en-US" sz="1800" baseline="-25000" dirty="0">
                <a:effectLst/>
                <a:latin typeface="Times New Roman" panose="02020603050405020304" pitchFamily="18" charset="0"/>
                <a:ea typeface="Calibri" panose="020F0502020204030204" pitchFamily="34" charset="0"/>
              </a:rPr>
              <a:t>2.5</a:t>
            </a:r>
            <a:r>
              <a:rPr lang="en-US" sz="1800" dirty="0">
                <a:effectLst/>
                <a:latin typeface="Times New Roman" panose="02020603050405020304" pitchFamily="18" charset="0"/>
                <a:ea typeface="Calibri" panose="020F0502020204030204" pitchFamily="34" charset="0"/>
              </a:rPr>
              <a:t> exposure is 12 µg/m</a:t>
            </a:r>
            <a:r>
              <a:rPr lang="en-US" sz="1800" baseline="30000" dirty="0">
                <a:effectLst/>
                <a:latin typeface="Times New Roman" panose="02020603050405020304" pitchFamily="18" charset="0"/>
                <a:ea typeface="Calibri" panose="020F0502020204030204" pitchFamily="34" charset="0"/>
              </a:rPr>
              <a:t>3</a:t>
            </a:r>
            <a:r>
              <a:rPr lang="en-US" sz="1800" dirty="0">
                <a:effectLst/>
                <a:latin typeface="Times New Roman" panose="02020603050405020304" pitchFamily="18" charset="0"/>
                <a:ea typeface="Calibri" panose="020F0502020204030204" pitchFamily="34" charset="0"/>
              </a:rPr>
              <a:t>.  </a:t>
            </a:r>
            <a:endParaRPr lang="en-US" dirty="0"/>
          </a:p>
        </p:txBody>
      </p:sp>
      <p:sp>
        <p:nvSpPr>
          <p:cNvPr id="4" name="Slide Number Placeholder 3"/>
          <p:cNvSpPr>
            <a:spLocks noGrp="1"/>
          </p:cNvSpPr>
          <p:nvPr>
            <p:ph type="sldNum" sz="quarter" idx="5"/>
          </p:nvPr>
        </p:nvSpPr>
        <p:spPr/>
        <p:txBody>
          <a:bodyPr/>
          <a:lstStyle/>
          <a:p>
            <a:pPr>
              <a:defRPr/>
            </a:pPr>
            <a:fld id="{E17FB827-75D4-4529-8473-5203128DE563}" type="slidenum">
              <a:rPr lang="en-US" altLang="en-US" smtClean="0"/>
              <a:pPr>
                <a:defRPr/>
              </a:pPr>
              <a:t>27</a:t>
            </a:fld>
            <a:endParaRPr lang="en-US" altLang="en-US"/>
          </a:p>
        </p:txBody>
      </p:sp>
    </p:spTree>
    <p:extLst>
      <p:ext uri="{BB962C8B-B14F-4D97-AF65-F5344CB8AC3E}">
        <p14:creationId xmlns:p14="http://schemas.microsoft.com/office/powerpoint/2010/main" val="19312546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odds ratio of 1.05 means that for every unit increase in PM2.5, the odds of the likelihood of an abnormal transcranial doppler is increased by 5%. </a:t>
            </a:r>
          </a:p>
        </p:txBody>
      </p:sp>
      <p:sp>
        <p:nvSpPr>
          <p:cNvPr id="4" name="Slide Number Placeholder 3"/>
          <p:cNvSpPr>
            <a:spLocks noGrp="1"/>
          </p:cNvSpPr>
          <p:nvPr>
            <p:ph type="sldNum" sz="quarter" idx="5"/>
          </p:nvPr>
        </p:nvSpPr>
        <p:spPr/>
        <p:txBody>
          <a:bodyPr/>
          <a:lstStyle/>
          <a:p>
            <a:pPr>
              <a:defRPr/>
            </a:pPr>
            <a:fld id="{E17FB827-75D4-4529-8473-5203128DE563}" type="slidenum">
              <a:rPr lang="en-US" altLang="en-US" smtClean="0"/>
              <a:pPr>
                <a:defRPr/>
              </a:pPr>
              <a:t>28</a:t>
            </a:fld>
            <a:endParaRPr lang="en-US" altLang="en-US"/>
          </a:p>
        </p:txBody>
      </p:sp>
    </p:spTree>
    <p:extLst>
      <p:ext uri="{BB962C8B-B14F-4D97-AF65-F5344CB8AC3E}">
        <p14:creationId xmlns:p14="http://schemas.microsoft.com/office/powerpoint/2010/main" val="32446361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E17FB827-75D4-4529-8473-5203128DE563}" type="slidenum">
              <a:rPr lang="en-US" altLang="en-US" smtClean="0"/>
              <a:pPr>
                <a:defRPr/>
              </a:pPr>
              <a:t>29</a:t>
            </a:fld>
            <a:endParaRPr lang="en-US" altLang="en-US"/>
          </a:p>
        </p:txBody>
      </p:sp>
    </p:spTree>
    <p:extLst>
      <p:ext uri="{BB962C8B-B14F-4D97-AF65-F5344CB8AC3E}">
        <p14:creationId xmlns:p14="http://schemas.microsoft.com/office/powerpoint/2010/main" val="13126838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E17FB827-75D4-4529-8473-5203128DE563}" type="slidenum">
              <a:rPr lang="en-US" altLang="en-US" smtClean="0"/>
              <a:pPr>
                <a:defRPr/>
              </a:pPr>
              <a:t>5</a:t>
            </a:fld>
            <a:endParaRPr lang="en-US" altLang="en-US"/>
          </a:p>
        </p:txBody>
      </p:sp>
    </p:spTree>
    <p:extLst>
      <p:ext uri="{BB962C8B-B14F-4D97-AF65-F5344CB8AC3E}">
        <p14:creationId xmlns:p14="http://schemas.microsoft.com/office/powerpoint/2010/main" val="268488916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Results of HU and pollution interaction term. So this tells us, does being on hydroxyurea change the effect that PM2.5 has on the various outcomes?  And what I’m showing here, is for TCD, hospital days, and ED visits, there is no significant effect.  So being on HU doesn’t change the impact that PM2.5 has.  However, for WBC and ANC, we see there is a significant, negative effect.  So what we are seeing is that HU seems to protect against the increases in WBC and ANC that are associated with PM2.5 exposure.  Which goes with what we know about HU, that it has anti-inflammatory properties. </a:t>
            </a:r>
          </a:p>
        </p:txBody>
      </p:sp>
      <p:sp>
        <p:nvSpPr>
          <p:cNvPr id="4" name="Slide Number Placeholder 3"/>
          <p:cNvSpPr>
            <a:spLocks noGrp="1"/>
          </p:cNvSpPr>
          <p:nvPr>
            <p:ph type="sldNum" sz="quarter" idx="5"/>
          </p:nvPr>
        </p:nvSpPr>
        <p:spPr/>
        <p:txBody>
          <a:bodyPr/>
          <a:lstStyle/>
          <a:p>
            <a:pPr>
              <a:defRPr/>
            </a:pPr>
            <a:fld id="{E17FB827-75D4-4529-8473-5203128DE563}" type="slidenum">
              <a:rPr lang="en-US" altLang="en-US" smtClean="0"/>
              <a:pPr>
                <a:defRPr/>
              </a:pPr>
              <a:t>30</a:t>
            </a:fld>
            <a:endParaRPr lang="en-US" altLang="en-US"/>
          </a:p>
        </p:txBody>
      </p:sp>
    </p:spTree>
    <p:extLst>
      <p:ext uri="{BB962C8B-B14F-4D97-AF65-F5344CB8AC3E}">
        <p14:creationId xmlns:p14="http://schemas.microsoft.com/office/powerpoint/2010/main" val="25640845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E17FB827-75D4-4529-8473-5203128DE563}" type="slidenum">
              <a:rPr lang="en-US" altLang="en-US" smtClean="0"/>
              <a:pPr>
                <a:defRPr/>
              </a:pPr>
              <a:t>32</a:t>
            </a:fld>
            <a:endParaRPr lang="en-US" altLang="en-US"/>
          </a:p>
        </p:txBody>
      </p:sp>
    </p:spTree>
    <p:extLst>
      <p:ext uri="{BB962C8B-B14F-4D97-AF65-F5344CB8AC3E}">
        <p14:creationId xmlns:p14="http://schemas.microsoft.com/office/powerpoint/2010/main" val="35207919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E17FB827-75D4-4529-8473-5203128DE563}" type="slidenum">
              <a:rPr lang="en-US" altLang="en-US" smtClean="0"/>
              <a:pPr>
                <a:defRPr/>
              </a:pPr>
              <a:t>34</a:t>
            </a:fld>
            <a:endParaRPr lang="en-US" altLang="en-US"/>
          </a:p>
        </p:txBody>
      </p:sp>
    </p:spTree>
    <p:extLst>
      <p:ext uri="{BB962C8B-B14F-4D97-AF65-F5344CB8AC3E}">
        <p14:creationId xmlns:p14="http://schemas.microsoft.com/office/powerpoint/2010/main" val="343452163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air pollution data from SEDAC is obtained by combining NASA satellite imagery with air pollutant data from on the ground EPA monitoring stations, thereby providing daily air pollution levels in 1 km x 1 km grids across the United States. </a:t>
            </a:r>
          </a:p>
        </p:txBody>
      </p:sp>
      <p:sp>
        <p:nvSpPr>
          <p:cNvPr id="4" name="Slide Number Placeholder 3"/>
          <p:cNvSpPr>
            <a:spLocks noGrp="1"/>
          </p:cNvSpPr>
          <p:nvPr>
            <p:ph type="sldNum" sz="quarter" idx="5"/>
          </p:nvPr>
        </p:nvSpPr>
        <p:spPr/>
        <p:txBody>
          <a:bodyPr/>
          <a:lstStyle/>
          <a:p>
            <a:pPr>
              <a:defRPr/>
            </a:pPr>
            <a:fld id="{E17FB827-75D4-4529-8473-5203128DE563}" type="slidenum">
              <a:rPr lang="en-US" altLang="en-US" smtClean="0"/>
              <a:pPr>
                <a:defRPr/>
              </a:pPr>
              <a:t>36</a:t>
            </a:fld>
            <a:endParaRPr lang="en-US" altLang="en-US"/>
          </a:p>
        </p:txBody>
      </p:sp>
    </p:spTree>
    <p:extLst>
      <p:ext uri="{BB962C8B-B14F-4D97-AF65-F5344CB8AC3E}">
        <p14:creationId xmlns:p14="http://schemas.microsoft.com/office/powerpoint/2010/main" val="163438503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E17FB827-75D4-4529-8473-5203128DE563}" type="slidenum">
              <a:rPr lang="en-US" altLang="en-US" smtClean="0"/>
              <a:pPr>
                <a:defRPr/>
              </a:pPr>
              <a:t>37</a:t>
            </a:fld>
            <a:endParaRPr lang="en-US" altLang="en-US"/>
          </a:p>
        </p:txBody>
      </p:sp>
    </p:spTree>
    <p:extLst>
      <p:ext uri="{BB962C8B-B14F-4D97-AF65-F5344CB8AC3E}">
        <p14:creationId xmlns:p14="http://schemas.microsoft.com/office/powerpoint/2010/main" val="100217304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E17FB827-75D4-4529-8473-5203128DE563}" type="slidenum">
              <a:rPr lang="en-US" altLang="en-US" smtClean="0"/>
              <a:pPr>
                <a:defRPr/>
              </a:pPr>
              <a:t>38</a:t>
            </a:fld>
            <a:endParaRPr lang="en-US" altLang="en-US"/>
          </a:p>
        </p:txBody>
      </p:sp>
    </p:spTree>
    <p:extLst>
      <p:ext uri="{BB962C8B-B14F-4D97-AF65-F5344CB8AC3E}">
        <p14:creationId xmlns:p14="http://schemas.microsoft.com/office/powerpoint/2010/main" val="137059424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E17FB827-75D4-4529-8473-5203128DE563}" type="slidenum">
              <a:rPr lang="en-US" altLang="en-US" smtClean="0"/>
              <a:pPr>
                <a:defRPr/>
              </a:pPr>
              <a:t>40</a:t>
            </a:fld>
            <a:endParaRPr lang="en-US" altLang="en-US"/>
          </a:p>
        </p:txBody>
      </p:sp>
    </p:spTree>
    <p:extLst>
      <p:ext uri="{BB962C8B-B14F-4D97-AF65-F5344CB8AC3E}">
        <p14:creationId xmlns:p14="http://schemas.microsoft.com/office/powerpoint/2010/main" val="216995004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D0D0D"/>
                </a:solidFill>
                <a:effectLst/>
                <a:latin typeface="Söhne"/>
              </a:rPr>
              <a:t>the hazard ratio of 1.06 means that at any given point in time, assuming other factors are constant, individuals living in high pollution areas have a 6% higher risk of dying compared to those in low pollution areas</a:t>
            </a:r>
            <a:endParaRPr lang="en-US" dirty="0"/>
          </a:p>
        </p:txBody>
      </p:sp>
      <p:sp>
        <p:nvSpPr>
          <p:cNvPr id="4" name="Slide Number Placeholder 3"/>
          <p:cNvSpPr>
            <a:spLocks noGrp="1"/>
          </p:cNvSpPr>
          <p:nvPr>
            <p:ph type="sldNum" sz="quarter" idx="5"/>
          </p:nvPr>
        </p:nvSpPr>
        <p:spPr/>
        <p:txBody>
          <a:bodyPr/>
          <a:lstStyle/>
          <a:p>
            <a:pPr>
              <a:defRPr/>
            </a:pPr>
            <a:fld id="{E17FB827-75D4-4529-8473-5203128DE563}" type="slidenum">
              <a:rPr lang="en-US" altLang="en-US" smtClean="0"/>
              <a:pPr>
                <a:defRPr/>
              </a:pPr>
              <a:t>41</a:t>
            </a:fld>
            <a:endParaRPr lang="en-US" altLang="en-US"/>
          </a:p>
        </p:txBody>
      </p:sp>
    </p:spTree>
    <p:extLst>
      <p:ext uri="{BB962C8B-B14F-4D97-AF65-F5344CB8AC3E}">
        <p14:creationId xmlns:p14="http://schemas.microsoft.com/office/powerpoint/2010/main" val="214256372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E17FB827-75D4-4529-8473-5203128DE563}" type="slidenum">
              <a:rPr lang="en-US" altLang="en-US" smtClean="0"/>
              <a:pPr>
                <a:defRPr/>
              </a:pPr>
              <a:t>42</a:t>
            </a:fld>
            <a:endParaRPr lang="en-US" altLang="en-US"/>
          </a:p>
        </p:txBody>
      </p:sp>
    </p:spTree>
    <p:extLst>
      <p:ext uri="{BB962C8B-B14F-4D97-AF65-F5344CB8AC3E}">
        <p14:creationId xmlns:p14="http://schemas.microsoft.com/office/powerpoint/2010/main" val="377751762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CB1E04C4-209E-42C0-BB16-60A19275D140}" type="slidenum">
              <a:rPr lang="en-US" smtClean="0"/>
              <a:pPr>
                <a:defRPr/>
              </a:pPr>
              <a:t>49</a:t>
            </a:fld>
            <a:endParaRPr lang="en-US" dirty="0"/>
          </a:p>
        </p:txBody>
      </p:sp>
    </p:spTree>
    <p:extLst>
      <p:ext uri="{BB962C8B-B14F-4D97-AF65-F5344CB8AC3E}">
        <p14:creationId xmlns:p14="http://schemas.microsoft.com/office/powerpoint/2010/main" val="7240772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E17FB827-75D4-4529-8473-5203128DE563}" type="slidenum">
              <a:rPr lang="en-US" altLang="en-US" smtClean="0"/>
              <a:pPr>
                <a:defRPr/>
              </a:pPr>
              <a:t>6</a:t>
            </a:fld>
            <a:endParaRPr lang="en-US" altLang="en-US"/>
          </a:p>
        </p:txBody>
      </p:sp>
    </p:spTree>
    <p:extLst>
      <p:ext uri="{BB962C8B-B14F-4D97-AF65-F5344CB8AC3E}">
        <p14:creationId xmlns:p14="http://schemas.microsoft.com/office/powerpoint/2010/main" val="7387978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en-US" dirty="0"/>
              <a:t>Clinical, sociodemographic, and </a:t>
            </a:r>
            <a:r>
              <a:rPr lang="en-US" altLang="en-US"/>
              <a:t>laboratory information children </a:t>
            </a:r>
            <a:r>
              <a:rPr lang="en-US" altLang="en-US" dirty="0"/>
              <a:t>with SCD </a:t>
            </a:r>
          </a:p>
        </p:txBody>
      </p:sp>
      <p:sp>
        <p:nvSpPr>
          <p:cNvPr id="4" name="Slide Number Placeholder 3"/>
          <p:cNvSpPr>
            <a:spLocks noGrp="1"/>
          </p:cNvSpPr>
          <p:nvPr>
            <p:ph type="sldNum" sz="quarter" idx="5"/>
          </p:nvPr>
        </p:nvSpPr>
        <p:spPr/>
        <p:txBody>
          <a:bodyPr/>
          <a:lstStyle/>
          <a:p>
            <a:pPr>
              <a:defRPr/>
            </a:pPr>
            <a:fld id="{E17FB827-75D4-4529-8473-5203128DE563}" type="slidenum">
              <a:rPr lang="en-US" altLang="en-US" smtClean="0"/>
              <a:pPr>
                <a:defRPr/>
              </a:pPr>
              <a:t>8</a:t>
            </a:fld>
            <a:endParaRPr lang="en-US" altLang="en-US"/>
          </a:p>
        </p:txBody>
      </p:sp>
    </p:spTree>
    <p:extLst>
      <p:ext uri="{BB962C8B-B14F-4D97-AF65-F5344CB8AC3E}">
        <p14:creationId xmlns:p14="http://schemas.microsoft.com/office/powerpoint/2010/main" val="6226061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air pollution data from SEDAC is obtained by combining NASA satellite imagery with air pollutant data from on the ground EPA monitoring stations, thereby providing daily air pollution levels in 1 km x 1 km grids across the United States. </a:t>
            </a:r>
          </a:p>
        </p:txBody>
      </p:sp>
      <p:sp>
        <p:nvSpPr>
          <p:cNvPr id="4" name="Slide Number Placeholder 3"/>
          <p:cNvSpPr>
            <a:spLocks noGrp="1"/>
          </p:cNvSpPr>
          <p:nvPr>
            <p:ph type="sldNum" sz="quarter" idx="5"/>
          </p:nvPr>
        </p:nvSpPr>
        <p:spPr/>
        <p:txBody>
          <a:bodyPr/>
          <a:lstStyle/>
          <a:p>
            <a:pPr>
              <a:defRPr/>
            </a:pPr>
            <a:fld id="{E17FB827-75D4-4529-8473-5203128DE563}" type="slidenum">
              <a:rPr lang="en-US" altLang="en-US" smtClean="0"/>
              <a:pPr>
                <a:defRPr/>
              </a:pPr>
              <a:t>9</a:t>
            </a:fld>
            <a:endParaRPr lang="en-US" altLang="en-US"/>
          </a:p>
        </p:txBody>
      </p:sp>
    </p:spTree>
    <p:extLst>
      <p:ext uri="{BB962C8B-B14F-4D97-AF65-F5344CB8AC3E}">
        <p14:creationId xmlns:p14="http://schemas.microsoft.com/office/powerpoint/2010/main" val="27961487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Most ubiquitous environmental risk factor</a:t>
            </a:r>
          </a:p>
        </p:txBody>
      </p:sp>
      <p:sp>
        <p:nvSpPr>
          <p:cNvPr id="4" name="Slide Number Placeholder 3"/>
          <p:cNvSpPr>
            <a:spLocks noGrp="1"/>
          </p:cNvSpPr>
          <p:nvPr>
            <p:ph type="sldNum" sz="quarter" idx="5"/>
          </p:nvPr>
        </p:nvSpPr>
        <p:spPr/>
        <p:txBody>
          <a:bodyPr/>
          <a:lstStyle/>
          <a:p>
            <a:pPr>
              <a:defRPr/>
            </a:pPr>
            <a:fld id="{E17FB827-75D4-4529-8473-5203128DE563}" type="slidenum">
              <a:rPr lang="en-US" altLang="en-US" smtClean="0"/>
              <a:pPr>
                <a:defRPr/>
              </a:pPr>
              <a:t>10</a:t>
            </a:fld>
            <a:endParaRPr lang="en-US" altLang="en-US"/>
          </a:p>
        </p:txBody>
      </p:sp>
    </p:spTree>
    <p:extLst>
      <p:ext uri="{BB962C8B-B14F-4D97-AF65-F5344CB8AC3E}">
        <p14:creationId xmlns:p14="http://schemas.microsoft.com/office/powerpoint/2010/main" val="19044817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graph gives the results of the main model, which compares PM2.5 levels to ED visits in the cohort of children with SCD. </a:t>
            </a:r>
          </a:p>
          <a:p>
            <a:endParaRPr lang="en-US" dirty="0"/>
          </a:p>
          <a:p>
            <a:r>
              <a:rPr lang="en-US" dirty="0"/>
              <a:t>Supports the hypothesis that PM2.5 is associated with ED visits. </a:t>
            </a:r>
          </a:p>
          <a:p>
            <a:endParaRPr lang="en-US" dirty="0"/>
          </a:p>
          <a:p>
            <a:r>
              <a:rPr lang="en-US" dirty="0"/>
              <a:t>But, if you’ll recall, I also stated that, because of the pathophysiology of both SCD and air pollution, kids with SCD would be especially impacted by air pollution. </a:t>
            </a:r>
          </a:p>
          <a:p>
            <a:r>
              <a:rPr lang="en-US" dirty="0"/>
              <a:t>In order to test that hypothesis, we performed a comparison analysis in which we looked at all ED visits across the 3 CHOA EDs, subtracting out visits by children with SCD, and then ran the same model, to obtain associations of ED visits with air pollutant levels for children without SCD.  </a:t>
            </a:r>
          </a:p>
        </p:txBody>
      </p:sp>
      <p:sp>
        <p:nvSpPr>
          <p:cNvPr id="4" name="Slide Number Placeholder 3"/>
          <p:cNvSpPr>
            <a:spLocks noGrp="1"/>
          </p:cNvSpPr>
          <p:nvPr>
            <p:ph type="sldNum" sz="quarter" idx="5"/>
          </p:nvPr>
        </p:nvSpPr>
        <p:spPr/>
        <p:txBody>
          <a:bodyPr/>
          <a:lstStyle/>
          <a:p>
            <a:pPr>
              <a:defRPr/>
            </a:pPr>
            <a:fld id="{E17FB827-75D4-4529-8473-5203128DE563}" type="slidenum">
              <a:rPr lang="en-US" altLang="en-US" smtClean="0"/>
              <a:pPr>
                <a:defRPr/>
              </a:pPr>
              <a:t>11</a:t>
            </a:fld>
            <a:endParaRPr lang="en-US" altLang="en-US"/>
          </a:p>
        </p:txBody>
      </p:sp>
    </p:spTree>
    <p:extLst>
      <p:ext uri="{BB962C8B-B14F-4D97-AF65-F5344CB8AC3E}">
        <p14:creationId xmlns:p14="http://schemas.microsoft.com/office/powerpoint/2010/main" val="29006145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dividing the group into those taking hydroxyurea vs. not, those on hydroxyurea are less impacted by increases in daily air pollution. In other words, in this analysis, taking HU seems to mitigate the harms from exposure to daily increases in air pollution exposure. </a:t>
            </a:r>
          </a:p>
        </p:txBody>
      </p:sp>
      <p:sp>
        <p:nvSpPr>
          <p:cNvPr id="4" name="Slide Number Placeholder 3"/>
          <p:cNvSpPr>
            <a:spLocks noGrp="1"/>
          </p:cNvSpPr>
          <p:nvPr>
            <p:ph type="sldNum" sz="quarter" idx="5"/>
          </p:nvPr>
        </p:nvSpPr>
        <p:spPr/>
        <p:txBody>
          <a:bodyPr/>
          <a:lstStyle/>
          <a:p>
            <a:pPr>
              <a:defRPr/>
            </a:pPr>
            <a:fld id="{E17FB827-75D4-4529-8473-5203128DE563}" type="slidenum">
              <a:rPr lang="en-US" altLang="en-US" smtClean="0"/>
              <a:pPr>
                <a:defRPr/>
              </a:pPr>
              <a:t>12</a:t>
            </a:fld>
            <a:endParaRPr lang="en-US" altLang="en-US"/>
          </a:p>
        </p:txBody>
      </p:sp>
    </p:spTree>
    <p:extLst>
      <p:ext uri="{BB962C8B-B14F-4D97-AF65-F5344CB8AC3E}">
        <p14:creationId xmlns:p14="http://schemas.microsoft.com/office/powerpoint/2010/main" val="38753238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work is not done.  The project I just described is cohort-wide analysis, so I couldn’t evaluate individual variables, such as sociodemographic status or medication use.  Also, I only looked at acute increases in air pollution as opposed to the chronic burden, which may be more important in children with a chronic inflammatory disease like SCD.  </a:t>
            </a:r>
          </a:p>
        </p:txBody>
      </p:sp>
      <p:sp>
        <p:nvSpPr>
          <p:cNvPr id="4" name="Slide Number Placeholder 3"/>
          <p:cNvSpPr>
            <a:spLocks noGrp="1"/>
          </p:cNvSpPr>
          <p:nvPr>
            <p:ph type="sldNum" sz="quarter" idx="5"/>
          </p:nvPr>
        </p:nvSpPr>
        <p:spPr/>
        <p:txBody>
          <a:bodyPr/>
          <a:lstStyle/>
          <a:p>
            <a:pPr>
              <a:defRPr/>
            </a:pPr>
            <a:fld id="{E17FB827-75D4-4529-8473-5203128DE563}" type="slidenum">
              <a:rPr lang="en-US" altLang="en-US" smtClean="0"/>
              <a:pPr>
                <a:defRPr/>
              </a:pPr>
              <a:t>13</a:t>
            </a:fld>
            <a:endParaRPr lang="en-US" altLang="en-US"/>
          </a:p>
        </p:txBody>
      </p:sp>
    </p:spTree>
    <p:extLst>
      <p:ext uri="{BB962C8B-B14F-4D97-AF65-F5344CB8AC3E}">
        <p14:creationId xmlns:p14="http://schemas.microsoft.com/office/powerpoint/2010/main" val="161861056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4" name="object 2">
            <a:extLst>
              <a:ext uri="{FF2B5EF4-FFF2-40B4-BE49-F238E27FC236}">
                <a16:creationId xmlns:a16="http://schemas.microsoft.com/office/drawing/2014/main" id="{F72D9B30-41B6-DA9E-840A-A8E21DD38BDA}"/>
              </a:ext>
            </a:extLst>
          </p:cNvPr>
          <p:cNvSpPr>
            <a:spLocks/>
          </p:cNvSpPr>
          <p:nvPr/>
        </p:nvSpPr>
        <p:spPr bwMode="auto">
          <a:xfrm>
            <a:off x="371475" y="4789488"/>
            <a:ext cx="8401050" cy="85725"/>
          </a:xfrm>
          <a:custGeom>
            <a:avLst/>
            <a:gdLst>
              <a:gd name="T0" fmla="*/ 56439 w 8402320"/>
              <a:gd name="T1" fmla="*/ 5166 h 113664"/>
              <a:gd name="T2" fmla="*/ 314923 w 8402320"/>
              <a:gd name="T3" fmla="*/ 0 h 113664"/>
              <a:gd name="T4" fmla="*/ 336835 w 8402320"/>
              <a:gd name="T5" fmla="*/ 4966 h 113664"/>
              <a:gd name="T6" fmla="*/ 551876 w 8402320"/>
              <a:gd name="T7" fmla="*/ 201 h 113664"/>
              <a:gd name="T8" fmla="*/ 613276 w 8402320"/>
              <a:gd name="T9" fmla="*/ 4417 h 113664"/>
              <a:gd name="T10" fmla="*/ 792368 w 8402320"/>
              <a:gd name="T11" fmla="*/ 750 h 113664"/>
              <a:gd name="T12" fmla="*/ 883889 w 8402320"/>
              <a:gd name="T13" fmla="*/ 3602 h 113664"/>
              <a:gd name="T14" fmla="*/ 1038532 w 8402320"/>
              <a:gd name="T15" fmla="*/ 1564 h 113664"/>
              <a:gd name="T16" fmla="*/ 1146842 w 8402320"/>
              <a:gd name="T17" fmla="*/ 2603 h 113664"/>
              <a:gd name="T18" fmla="*/ 1292432 w 8402320"/>
              <a:gd name="T19" fmla="*/ 2563 h 113664"/>
              <a:gd name="T20" fmla="*/ 1405323 w 8402320"/>
              <a:gd name="T21" fmla="*/ 2563 h 113664"/>
              <a:gd name="T22" fmla="*/ 1550925 w 8402320"/>
              <a:gd name="T23" fmla="*/ 2603 h 113664"/>
              <a:gd name="T24" fmla="*/ 1659182 w 8402320"/>
              <a:gd name="T25" fmla="*/ 1564 h 113664"/>
              <a:gd name="T26" fmla="*/ 1813866 w 8402320"/>
              <a:gd name="T27" fmla="*/ 3602 h 113664"/>
              <a:gd name="T28" fmla="*/ 1905230 w 8402320"/>
              <a:gd name="T29" fmla="*/ 750 h 113664"/>
              <a:gd name="T30" fmla="*/ 2084493 w 8402320"/>
              <a:gd name="T31" fmla="*/ 4417 h 113664"/>
              <a:gd name="T32" fmla="*/ 2145711 w 8402320"/>
              <a:gd name="T33" fmla="*/ 201 h 113664"/>
              <a:gd name="T34" fmla="*/ 2360925 w 8402320"/>
              <a:gd name="T35" fmla="*/ 4966 h 113664"/>
              <a:gd name="T36" fmla="*/ 2382831 w 8402320"/>
              <a:gd name="T37" fmla="*/ 0 h 113664"/>
              <a:gd name="T38" fmla="*/ 2641325 w 8402320"/>
              <a:gd name="T39" fmla="*/ 5166 h 113664"/>
              <a:gd name="T40" fmla="*/ 2899806 w 8402320"/>
              <a:gd name="T41" fmla="*/ 0 h 113664"/>
              <a:gd name="T42" fmla="*/ 2921715 w 8402320"/>
              <a:gd name="T43" fmla="*/ 4966 h 113664"/>
              <a:gd name="T44" fmla="*/ 3136757 w 8402320"/>
              <a:gd name="T45" fmla="*/ 201 h 113664"/>
              <a:gd name="T46" fmla="*/ 3198158 w 8402320"/>
              <a:gd name="T47" fmla="*/ 4417 h 113664"/>
              <a:gd name="T48" fmla="*/ 3377248 w 8402320"/>
              <a:gd name="T49" fmla="*/ 750 h 113664"/>
              <a:gd name="T50" fmla="*/ 3468772 w 8402320"/>
              <a:gd name="T51" fmla="*/ 3602 h 113664"/>
              <a:gd name="T52" fmla="*/ 3623408 w 8402320"/>
              <a:gd name="T53" fmla="*/ 1564 h 113664"/>
              <a:gd name="T54" fmla="*/ 3731724 w 8402320"/>
              <a:gd name="T55" fmla="*/ 2603 h 113664"/>
              <a:gd name="T56" fmla="*/ 3877313 w 8402320"/>
              <a:gd name="T57" fmla="*/ 2563 h 113664"/>
              <a:gd name="T58" fmla="*/ 3990206 w 8402320"/>
              <a:gd name="T59" fmla="*/ 2563 h 113664"/>
              <a:gd name="T60" fmla="*/ 4135808 w 8402320"/>
              <a:gd name="T61" fmla="*/ 2603 h 113664"/>
              <a:gd name="T62" fmla="*/ 4244059 w 8402320"/>
              <a:gd name="T63" fmla="*/ 1564 h 113664"/>
              <a:gd name="T64" fmla="*/ 4398746 w 8402320"/>
              <a:gd name="T65" fmla="*/ 3602 h 113664"/>
              <a:gd name="T66" fmla="*/ 4490107 w 8402320"/>
              <a:gd name="T67" fmla="*/ 750 h 113664"/>
              <a:gd name="T68" fmla="*/ 4669372 w 8402320"/>
              <a:gd name="T69" fmla="*/ 4417 h 113664"/>
              <a:gd name="T70" fmla="*/ 4730592 w 8402320"/>
              <a:gd name="T71" fmla="*/ 201 h 113664"/>
              <a:gd name="T72" fmla="*/ 4945802 w 8402320"/>
              <a:gd name="T73" fmla="*/ 4966 h 113664"/>
              <a:gd name="T74" fmla="*/ 4967711 w 8402320"/>
              <a:gd name="T75" fmla="*/ 0 h 113664"/>
              <a:gd name="T76" fmla="*/ 5226205 w 8402320"/>
              <a:gd name="T77" fmla="*/ 5166 h 113664"/>
              <a:gd name="T78" fmla="*/ 5484686 w 8402320"/>
              <a:gd name="T79" fmla="*/ 0 h 113664"/>
              <a:gd name="T80" fmla="*/ 5506594 w 8402320"/>
              <a:gd name="T81" fmla="*/ 4966 h 113664"/>
              <a:gd name="T82" fmla="*/ 5721636 w 8402320"/>
              <a:gd name="T83" fmla="*/ 201 h 113664"/>
              <a:gd name="T84" fmla="*/ 5783038 w 8402320"/>
              <a:gd name="T85" fmla="*/ 4417 h 113664"/>
              <a:gd name="T86" fmla="*/ 5962128 w 8402320"/>
              <a:gd name="T87" fmla="*/ 750 h 113664"/>
              <a:gd name="T88" fmla="*/ 6053651 w 8402320"/>
              <a:gd name="T89" fmla="*/ 3602 h 113664"/>
              <a:gd name="T90" fmla="*/ 6208288 w 8402320"/>
              <a:gd name="T91" fmla="*/ 1564 h 113664"/>
              <a:gd name="T92" fmla="*/ 6316603 w 8402320"/>
              <a:gd name="T93" fmla="*/ 2603 h 113664"/>
              <a:gd name="T94" fmla="*/ 6462192 w 8402320"/>
              <a:gd name="T95" fmla="*/ 2563 h 113664"/>
              <a:gd name="T96" fmla="*/ 6575084 w 8402320"/>
              <a:gd name="T97" fmla="*/ 2563 h 113664"/>
              <a:gd name="T98" fmla="*/ 6720686 w 8402320"/>
              <a:gd name="T99" fmla="*/ 2603 h 113664"/>
              <a:gd name="T100" fmla="*/ 6828941 w 8402320"/>
              <a:gd name="T101" fmla="*/ 1564 h 113664"/>
              <a:gd name="T102" fmla="*/ 6983624 w 8402320"/>
              <a:gd name="T103" fmla="*/ 3602 h 113664"/>
              <a:gd name="T104" fmla="*/ 7074986 w 8402320"/>
              <a:gd name="T105" fmla="*/ 750 h 113664"/>
              <a:gd name="T106" fmla="*/ 7254251 w 8402320"/>
              <a:gd name="T107" fmla="*/ 4417 h 113664"/>
              <a:gd name="T108" fmla="*/ 7315471 w 8402320"/>
              <a:gd name="T109" fmla="*/ 201 h 113664"/>
              <a:gd name="T110" fmla="*/ 7530683 w 8402320"/>
              <a:gd name="T111" fmla="*/ 4966 h 113664"/>
              <a:gd name="T112" fmla="*/ 7552590 w 8402320"/>
              <a:gd name="T113" fmla="*/ 0 h 113664"/>
              <a:gd name="T114" fmla="*/ 7811084 w 8402320"/>
              <a:gd name="T115" fmla="*/ 5166 h 113664"/>
              <a:gd name="T116" fmla="*/ 8069566 w 8402320"/>
              <a:gd name="T117" fmla="*/ 0 h 113664"/>
              <a:gd name="T118" fmla="*/ 8091474 w 8402320"/>
              <a:gd name="T119" fmla="*/ 4966 h 113664"/>
              <a:gd name="T120" fmla="*/ 8306516 w 8402320"/>
              <a:gd name="T121" fmla="*/ 201 h 113664"/>
              <a:gd name="T122" fmla="*/ 8367917 w 8402320"/>
              <a:gd name="T123" fmla="*/ 4417 h 113664"/>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8402320" h="113664">
                <a:moveTo>
                  <a:pt x="56565" y="0"/>
                </a:moveTo>
                <a:lnTo>
                  <a:pt x="34975" y="4398"/>
                </a:lnTo>
                <a:lnTo>
                  <a:pt x="16948" y="16408"/>
                </a:lnTo>
                <a:lnTo>
                  <a:pt x="4587" y="34247"/>
                </a:lnTo>
                <a:lnTo>
                  <a:pt x="0" y="56133"/>
                </a:lnTo>
                <a:lnTo>
                  <a:pt x="0" y="56997"/>
                </a:lnTo>
                <a:lnTo>
                  <a:pt x="4466" y="78884"/>
                </a:lnTo>
                <a:lnTo>
                  <a:pt x="16624" y="96723"/>
                </a:lnTo>
                <a:lnTo>
                  <a:pt x="34611" y="108732"/>
                </a:lnTo>
                <a:lnTo>
                  <a:pt x="56565" y="113131"/>
                </a:lnTo>
                <a:lnTo>
                  <a:pt x="78520" y="108732"/>
                </a:lnTo>
                <a:lnTo>
                  <a:pt x="96507" y="96723"/>
                </a:lnTo>
                <a:lnTo>
                  <a:pt x="108665" y="78884"/>
                </a:lnTo>
                <a:lnTo>
                  <a:pt x="113131" y="56997"/>
                </a:lnTo>
                <a:lnTo>
                  <a:pt x="113131" y="56133"/>
                </a:lnTo>
                <a:lnTo>
                  <a:pt x="108483" y="34247"/>
                </a:lnTo>
                <a:lnTo>
                  <a:pt x="96021" y="16408"/>
                </a:lnTo>
                <a:lnTo>
                  <a:pt x="77973" y="4398"/>
                </a:lnTo>
                <a:lnTo>
                  <a:pt x="56565" y="0"/>
                </a:lnTo>
                <a:close/>
              </a:path>
              <a:path w="8402320" h="113664">
                <a:moveTo>
                  <a:pt x="315595" y="0"/>
                </a:moveTo>
                <a:lnTo>
                  <a:pt x="294005" y="4398"/>
                </a:lnTo>
                <a:lnTo>
                  <a:pt x="275977" y="16408"/>
                </a:lnTo>
                <a:lnTo>
                  <a:pt x="263617" y="34247"/>
                </a:lnTo>
                <a:lnTo>
                  <a:pt x="259029" y="56133"/>
                </a:lnTo>
                <a:lnTo>
                  <a:pt x="259029" y="56997"/>
                </a:lnTo>
                <a:lnTo>
                  <a:pt x="263495" y="78884"/>
                </a:lnTo>
                <a:lnTo>
                  <a:pt x="275653" y="96723"/>
                </a:lnTo>
                <a:lnTo>
                  <a:pt x="293640" y="108732"/>
                </a:lnTo>
                <a:lnTo>
                  <a:pt x="315595" y="113131"/>
                </a:lnTo>
                <a:lnTo>
                  <a:pt x="337549" y="108732"/>
                </a:lnTo>
                <a:lnTo>
                  <a:pt x="355536" y="96723"/>
                </a:lnTo>
                <a:lnTo>
                  <a:pt x="367694" y="78884"/>
                </a:lnTo>
                <a:lnTo>
                  <a:pt x="372160" y="56997"/>
                </a:lnTo>
                <a:lnTo>
                  <a:pt x="372160" y="56133"/>
                </a:lnTo>
                <a:lnTo>
                  <a:pt x="367512" y="34247"/>
                </a:lnTo>
                <a:lnTo>
                  <a:pt x="355050" y="16408"/>
                </a:lnTo>
                <a:lnTo>
                  <a:pt x="337002" y="4398"/>
                </a:lnTo>
                <a:lnTo>
                  <a:pt x="315595" y="0"/>
                </a:lnTo>
                <a:close/>
              </a:path>
              <a:path w="8402320" h="113664">
                <a:moveTo>
                  <a:pt x="574636" y="0"/>
                </a:moveTo>
                <a:lnTo>
                  <a:pt x="553046" y="4398"/>
                </a:lnTo>
                <a:lnTo>
                  <a:pt x="535019" y="16408"/>
                </a:lnTo>
                <a:lnTo>
                  <a:pt x="522658" y="34247"/>
                </a:lnTo>
                <a:lnTo>
                  <a:pt x="518071" y="56133"/>
                </a:lnTo>
                <a:lnTo>
                  <a:pt x="518071" y="56997"/>
                </a:lnTo>
                <a:lnTo>
                  <a:pt x="522537" y="78884"/>
                </a:lnTo>
                <a:lnTo>
                  <a:pt x="534695" y="96723"/>
                </a:lnTo>
                <a:lnTo>
                  <a:pt x="552682" y="108732"/>
                </a:lnTo>
                <a:lnTo>
                  <a:pt x="574636" y="113131"/>
                </a:lnTo>
                <a:lnTo>
                  <a:pt x="596591" y="108732"/>
                </a:lnTo>
                <a:lnTo>
                  <a:pt x="614578" y="96723"/>
                </a:lnTo>
                <a:lnTo>
                  <a:pt x="626736" y="78884"/>
                </a:lnTo>
                <a:lnTo>
                  <a:pt x="631202" y="56997"/>
                </a:lnTo>
                <a:lnTo>
                  <a:pt x="631202" y="56133"/>
                </a:lnTo>
                <a:lnTo>
                  <a:pt x="626554" y="34247"/>
                </a:lnTo>
                <a:lnTo>
                  <a:pt x="614092" y="16408"/>
                </a:lnTo>
                <a:lnTo>
                  <a:pt x="596044" y="4398"/>
                </a:lnTo>
                <a:lnTo>
                  <a:pt x="574636" y="0"/>
                </a:lnTo>
                <a:close/>
              </a:path>
              <a:path w="8402320" h="113664">
                <a:moveTo>
                  <a:pt x="833666" y="0"/>
                </a:moveTo>
                <a:lnTo>
                  <a:pt x="812076" y="4398"/>
                </a:lnTo>
                <a:lnTo>
                  <a:pt x="794048" y="16408"/>
                </a:lnTo>
                <a:lnTo>
                  <a:pt x="781688" y="34247"/>
                </a:lnTo>
                <a:lnTo>
                  <a:pt x="777100" y="56133"/>
                </a:lnTo>
                <a:lnTo>
                  <a:pt x="777100" y="56997"/>
                </a:lnTo>
                <a:lnTo>
                  <a:pt x="781566" y="78884"/>
                </a:lnTo>
                <a:lnTo>
                  <a:pt x="793724" y="96723"/>
                </a:lnTo>
                <a:lnTo>
                  <a:pt x="811711" y="108732"/>
                </a:lnTo>
                <a:lnTo>
                  <a:pt x="833666" y="113131"/>
                </a:lnTo>
                <a:lnTo>
                  <a:pt x="855620" y="108732"/>
                </a:lnTo>
                <a:lnTo>
                  <a:pt x="873607" y="96723"/>
                </a:lnTo>
                <a:lnTo>
                  <a:pt x="885765" y="78884"/>
                </a:lnTo>
                <a:lnTo>
                  <a:pt x="890231" y="56997"/>
                </a:lnTo>
                <a:lnTo>
                  <a:pt x="890231" y="56133"/>
                </a:lnTo>
                <a:lnTo>
                  <a:pt x="885583" y="34247"/>
                </a:lnTo>
                <a:lnTo>
                  <a:pt x="873121" y="16408"/>
                </a:lnTo>
                <a:lnTo>
                  <a:pt x="855073" y="4398"/>
                </a:lnTo>
                <a:lnTo>
                  <a:pt x="833666" y="0"/>
                </a:lnTo>
                <a:close/>
              </a:path>
              <a:path w="8402320" h="113664">
                <a:moveTo>
                  <a:pt x="1092708" y="0"/>
                </a:moveTo>
                <a:lnTo>
                  <a:pt x="1071118" y="4398"/>
                </a:lnTo>
                <a:lnTo>
                  <a:pt x="1053090" y="16408"/>
                </a:lnTo>
                <a:lnTo>
                  <a:pt x="1040730" y="34247"/>
                </a:lnTo>
                <a:lnTo>
                  <a:pt x="1036142" y="56133"/>
                </a:lnTo>
                <a:lnTo>
                  <a:pt x="1036142" y="56997"/>
                </a:lnTo>
                <a:lnTo>
                  <a:pt x="1040608" y="78884"/>
                </a:lnTo>
                <a:lnTo>
                  <a:pt x="1052766" y="96723"/>
                </a:lnTo>
                <a:lnTo>
                  <a:pt x="1070753" y="108732"/>
                </a:lnTo>
                <a:lnTo>
                  <a:pt x="1092708" y="113131"/>
                </a:lnTo>
                <a:lnTo>
                  <a:pt x="1114662" y="108732"/>
                </a:lnTo>
                <a:lnTo>
                  <a:pt x="1132649" y="96723"/>
                </a:lnTo>
                <a:lnTo>
                  <a:pt x="1144807" y="78884"/>
                </a:lnTo>
                <a:lnTo>
                  <a:pt x="1149273" y="56997"/>
                </a:lnTo>
                <a:lnTo>
                  <a:pt x="1149273" y="56133"/>
                </a:lnTo>
                <a:lnTo>
                  <a:pt x="1144625" y="34247"/>
                </a:lnTo>
                <a:lnTo>
                  <a:pt x="1132163" y="16408"/>
                </a:lnTo>
                <a:lnTo>
                  <a:pt x="1114115" y="4398"/>
                </a:lnTo>
                <a:lnTo>
                  <a:pt x="1092708" y="0"/>
                </a:lnTo>
                <a:close/>
              </a:path>
              <a:path w="8402320" h="113664">
                <a:moveTo>
                  <a:pt x="1351737" y="0"/>
                </a:moveTo>
                <a:lnTo>
                  <a:pt x="1330147" y="4398"/>
                </a:lnTo>
                <a:lnTo>
                  <a:pt x="1312119" y="16408"/>
                </a:lnTo>
                <a:lnTo>
                  <a:pt x="1299759" y="34247"/>
                </a:lnTo>
                <a:lnTo>
                  <a:pt x="1295171" y="56133"/>
                </a:lnTo>
                <a:lnTo>
                  <a:pt x="1295171" y="56997"/>
                </a:lnTo>
                <a:lnTo>
                  <a:pt x="1299637" y="78884"/>
                </a:lnTo>
                <a:lnTo>
                  <a:pt x="1311795" y="96723"/>
                </a:lnTo>
                <a:lnTo>
                  <a:pt x="1329782" y="108732"/>
                </a:lnTo>
                <a:lnTo>
                  <a:pt x="1351737" y="113131"/>
                </a:lnTo>
                <a:lnTo>
                  <a:pt x="1373691" y="108732"/>
                </a:lnTo>
                <a:lnTo>
                  <a:pt x="1391678" y="96723"/>
                </a:lnTo>
                <a:lnTo>
                  <a:pt x="1403836" y="78884"/>
                </a:lnTo>
                <a:lnTo>
                  <a:pt x="1408303" y="56997"/>
                </a:lnTo>
                <a:lnTo>
                  <a:pt x="1408303" y="56133"/>
                </a:lnTo>
                <a:lnTo>
                  <a:pt x="1403654" y="34247"/>
                </a:lnTo>
                <a:lnTo>
                  <a:pt x="1391192" y="16408"/>
                </a:lnTo>
                <a:lnTo>
                  <a:pt x="1373145" y="4398"/>
                </a:lnTo>
                <a:lnTo>
                  <a:pt x="1351737" y="0"/>
                </a:lnTo>
                <a:close/>
              </a:path>
              <a:path w="8402320" h="113664">
                <a:moveTo>
                  <a:pt x="1610779" y="0"/>
                </a:moveTo>
                <a:lnTo>
                  <a:pt x="1589189" y="4398"/>
                </a:lnTo>
                <a:lnTo>
                  <a:pt x="1571161" y="16408"/>
                </a:lnTo>
                <a:lnTo>
                  <a:pt x="1558801" y="34247"/>
                </a:lnTo>
                <a:lnTo>
                  <a:pt x="1554213" y="56133"/>
                </a:lnTo>
                <a:lnTo>
                  <a:pt x="1554213" y="56997"/>
                </a:lnTo>
                <a:lnTo>
                  <a:pt x="1558679" y="78884"/>
                </a:lnTo>
                <a:lnTo>
                  <a:pt x="1570837" y="96723"/>
                </a:lnTo>
                <a:lnTo>
                  <a:pt x="1588824" y="108732"/>
                </a:lnTo>
                <a:lnTo>
                  <a:pt x="1610779" y="113131"/>
                </a:lnTo>
                <a:lnTo>
                  <a:pt x="1632733" y="108732"/>
                </a:lnTo>
                <a:lnTo>
                  <a:pt x="1650720" y="96723"/>
                </a:lnTo>
                <a:lnTo>
                  <a:pt x="1662878" y="78884"/>
                </a:lnTo>
                <a:lnTo>
                  <a:pt x="1667344" y="56997"/>
                </a:lnTo>
                <a:lnTo>
                  <a:pt x="1667344" y="56133"/>
                </a:lnTo>
                <a:lnTo>
                  <a:pt x="1662696" y="34247"/>
                </a:lnTo>
                <a:lnTo>
                  <a:pt x="1650234" y="16408"/>
                </a:lnTo>
                <a:lnTo>
                  <a:pt x="1632186" y="4398"/>
                </a:lnTo>
                <a:lnTo>
                  <a:pt x="1610779" y="0"/>
                </a:lnTo>
                <a:close/>
              </a:path>
              <a:path w="8402320" h="113664">
                <a:moveTo>
                  <a:pt x="1869808" y="0"/>
                </a:moveTo>
                <a:lnTo>
                  <a:pt x="1848218" y="4398"/>
                </a:lnTo>
                <a:lnTo>
                  <a:pt x="1830190" y="16408"/>
                </a:lnTo>
                <a:lnTo>
                  <a:pt x="1817830" y="34247"/>
                </a:lnTo>
                <a:lnTo>
                  <a:pt x="1813242" y="56133"/>
                </a:lnTo>
                <a:lnTo>
                  <a:pt x="1813242" y="56997"/>
                </a:lnTo>
                <a:lnTo>
                  <a:pt x="1817708" y="78884"/>
                </a:lnTo>
                <a:lnTo>
                  <a:pt x="1829866" y="96723"/>
                </a:lnTo>
                <a:lnTo>
                  <a:pt x="1847853" y="108732"/>
                </a:lnTo>
                <a:lnTo>
                  <a:pt x="1869808" y="113131"/>
                </a:lnTo>
                <a:lnTo>
                  <a:pt x="1891762" y="108732"/>
                </a:lnTo>
                <a:lnTo>
                  <a:pt x="1909749" y="96723"/>
                </a:lnTo>
                <a:lnTo>
                  <a:pt x="1921907" y="78884"/>
                </a:lnTo>
                <a:lnTo>
                  <a:pt x="1926374" y="56997"/>
                </a:lnTo>
                <a:lnTo>
                  <a:pt x="1926374" y="56133"/>
                </a:lnTo>
                <a:lnTo>
                  <a:pt x="1921725" y="34247"/>
                </a:lnTo>
                <a:lnTo>
                  <a:pt x="1909264" y="16408"/>
                </a:lnTo>
                <a:lnTo>
                  <a:pt x="1891216" y="4398"/>
                </a:lnTo>
                <a:lnTo>
                  <a:pt x="1869808" y="0"/>
                </a:lnTo>
                <a:close/>
              </a:path>
              <a:path w="8402320" h="113664">
                <a:moveTo>
                  <a:pt x="2128850" y="0"/>
                </a:moveTo>
                <a:lnTo>
                  <a:pt x="2107260" y="4398"/>
                </a:lnTo>
                <a:lnTo>
                  <a:pt x="2089232" y="16408"/>
                </a:lnTo>
                <a:lnTo>
                  <a:pt x="2076872" y="34247"/>
                </a:lnTo>
                <a:lnTo>
                  <a:pt x="2072284" y="56133"/>
                </a:lnTo>
                <a:lnTo>
                  <a:pt x="2072284" y="56997"/>
                </a:lnTo>
                <a:lnTo>
                  <a:pt x="2076750" y="78884"/>
                </a:lnTo>
                <a:lnTo>
                  <a:pt x="2088908" y="96723"/>
                </a:lnTo>
                <a:lnTo>
                  <a:pt x="2106895" y="108732"/>
                </a:lnTo>
                <a:lnTo>
                  <a:pt x="2128850" y="113131"/>
                </a:lnTo>
                <a:lnTo>
                  <a:pt x="2150804" y="108732"/>
                </a:lnTo>
                <a:lnTo>
                  <a:pt x="2168791" y="96723"/>
                </a:lnTo>
                <a:lnTo>
                  <a:pt x="2180949" y="78884"/>
                </a:lnTo>
                <a:lnTo>
                  <a:pt x="2185416" y="56997"/>
                </a:lnTo>
                <a:lnTo>
                  <a:pt x="2185416" y="56133"/>
                </a:lnTo>
                <a:lnTo>
                  <a:pt x="2180767" y="34247"/>
                </a:lnTo>
                <a:lnTo>
                  <a:pt x="2168305" y="16408"/>
                </a:lnTo>
                <a:lnTo>
                  <a:pt x="2150258" y="4398"/>
                </a:lnTo>
                <a:lnTo>
                  <a:pt x="2128850" y="0"/>
                </a:lnTo>
                <a:close/>
              </a:path>
              <a:path w="8402320" h="113664">
                <a:moveTo>
                  <a:pt x="2387879" y="0"/>
                </a:moveTo>
                <a:lnTo>
                  <a:pt x="2366289" y="4398"/>
                </a:lnTo>
                <a:lnTo>
                  <a:pt x="2348261" y="16408"/>
                </a:lnTo>
                <a:lnTo>
                  <a:pt x="2335901" y="34247"/>
                </a:lnTo>
                <a:lnTo>
                  <a:pt x="2331313" y="56133"/>
                </a:lnTo>
                <a:lnTo>
                  <a:pt x="2331313" y="56997"/>
                </a:lnTo>
                <a:lnTo>
                  <a:pt x="2335780" y="78884"/>
                </a:lnTo>
                <a:lnTo>
                  <a:pt x="2347937" y="96723"/>
                </a:lnTo>
                <a:lnTo>
                  <a:pt x="2365925" y="108732"/>
                </a:lnTo>
                <a:lnTo>
                  <a:pt x="2387879" y="113131"/>
                </a:lnTo>
                <a:lnTo>
                  <a:pt x="2409833" y="108732"/>
                </a:lnTo>
                <a:lnTo>
                  <a:pt x="2427820" y="96723"/>
                </a:lnTo>
                <a:lnTo>
                  <a:pt x="2439978" y="78884"/>
                </a:lnTo>
                <a:lnTo>
                  <a:pt x="2444445" y="56997"/>
                </a:lnTo>
                <a:lnTo>
                  <a:pt x="2444445" y="56133"/>
                </a:lnTo>
                <a:lnTo>
                  <a:pt x="2439796" y="34247"/>
                </a:lnTo>
                <a:lnTo>
                  <a:pt x="2427335" y="16408"/>
                </a:lnTo>
                <a:lnTo>
                  <a:pt x="2409287" y="4398"/>
                </a:lnTo>
                <a:lnTo>
                  <a:pt x="2387879" y="0"/>
                </a:lnTo>
                <a:close/>
              </a:path>
              <a:path w="8402320" h="113664">
                <a:moveTo>
                  <a:pt x="2646921" y="0"/>
                </a:moveTo>
                <a:lnTo>
                  <a:pt x="2625331" y="4398"/>
                </a:lnTo>
                <a:lnTo>
                  <a:pt x="2607303" y="16408"/>
                </a:lnTo>
                <a:lnTo>
                  <a:pt x="2594943" y="34247"/>
                </a:lnTo>
                <a:lnTo>
                  <a:pt x="2590355" y="56133"/>
                </a:lnTo>
                <a:lnTo>
                  <a:pt x="2590355" y="56997"/>
                </a:lnTo>
                <a:lnTo>
                  <a:pt x="2594821" y="78884"/>
                </a:lnTo>
                <a:lnTo>
                  <a:pt x="2606979" y="96723"/>
                </a:lnTo>
                <a:lnTo>
                  <a:pt x="2624966" y="108732"/>
                </a:lnTo>
                <a:lnTo>
                  <a:pt x="2646921" y="113131"/>
                </a:lnTo>
                <a:lnTo>
                  <a:pt x="2668875" y="108732"/>
                </a:lnTo>
                <a:lnTo>
                  <a:pt x="2686862" y="96723"/>
                </a:lnTo>
                <a:lnTo>
                  <a:pt x="2699020" y="78884"/>
                </a:lnTo>
                <a:lnTo>
                  <a:pt x="2703487" y="56997"/>
                </a:lnTo>
                <a:lnTo>
                  <a:pt x="2703487" y="56133"/>
                </a:lnTo>
                <a:lnTo>
                  <a:pt x="2698838" y="34247"/>
                </a:lnTo>
                <a:lnTo>
                  <a:pt x="2686377" y="16408"/>
                </a:lnTo>
                <a:lnTo>
                  <a:pt x="2668329" y="4398"/>
                </a:lnTo>
                <a:lnTo>
                  <a:pt x="2646921" y="0"/>
                </a:lnTo>
                <a:close/>
              </a:path>
              <a:path w="8402320" h="113664">
                <a:moveTo>
                  <a:pt x="2905950" y="0"/>
                </a:moveTo>
                <a:lnTo>
                  <a:pt x="2884360" y="4398"/>
                </a:lnTo>
                <a:lnTo>
                  <a:pt x="2866332" y="16408"/>
                </a:lnTo>
                <a:lnTo>
                  <a:pt x="2853972" y="34247"/>
                </a:lnTo>
                <a:lnTo>
                  <a:pt x="2849384" y="56133"/>
                </a:lnTo>
                <a:lnTo>
                  <a:pt x="2849384" y="56997"/>
                </a:lnTo>
                <a:lnTo>
                  <a:pt x="2853851" y="78884"/>
                </a:lnTo>
                <a:lnTo>
                  <a:pt x="2866009" y="96723"/>
                </a:lnTo>
                <a:lnTo>
                  <a:pt x="2883996" y="108732"/>
                </a:lnTo>
                <a:lnTo>
                  <a:pt x="2905950" y="113131"/>
                </a:lnTo>
                <a:lnTo>
                  <a:pt x="2927904" y="108732"/>
                </a:lnTo>
                <a:lnTo>
                  <a:pt x="2945892" y="96723"/>
                </a:lnTo>
                <a:lnTo>
                  <a:pt x="2958049" y="78884"/>
                </a:lnTo>
                <a:lnTo>
                  <a:pt x="2962516" y="56997"/>
                </a:lnTo>
                <a:lnTo>
                  <a:pt x="2962516" y="56133"/>
                </a:lnTo>
                <a:lnTo>
                  <a:pt x="2957867" y="34247"/>
                </a:lnTo>
                <a:lnTo>
                  <a:pt x="2945406" y="16408"/>
                </a:lnTo>
                <a:lnTo>
                  <a:pt x="2927358" y="4398"/>
                </a:lnTo>
                <a:lnTo>
                  <a:pt x="2905950" y="0"/>
                </a:lnTo>
                <a:close/>
              </a:path>
              <a:path w="8402320" h="113664">
                <a:moveTo>
                  <a:pt x="3164992" y="0"/>
                </a:moveTo>
                <a:lnTo>
                  <a:pt x="3143402" y="4398"/>
                </a:lnTo>
                <a:lnTo>
                  <a:pt x="3125374" y="16408"/>
                </a:lnTo>
                <a:lnTo>
                  <a:pt x="3113014" y="34247"/>
                </a:lnTo>
                <a:lnTo>
                  <a:pt x="3108426" y="56133"/>
                </a:lnTo>
                <a:lnTo>
                  <a:pt x="3108426" y="56997"/>
                </a:lnTo>
                <a:lnTo>
                  <a:pt x="3112893" y="78884"/>
                </a:lnTo>
                <a:lnTo>
                  <a:pt x="3125050" y="96723"/>
                </a:lnTo>
                <a:lnTo>
                  <a:pt x="3143038" y="108732"/>
                </a:lnTo>
                <a:lnTo>
                  <a:pt x="3164992" y="113131"/>
                </a:lnTo>
                <a:lnTo>
                  <a:pt x="3186946" y="108732"/>
                </a:lnTo>
                <a:lnTo>
                  <a:pt x="3204933" y="96723"/>
                </a:lnTo>
                <a:lnTo>
                  <a:pt x="3217091" y="78884"/>
                </a:lnTo>
                <a:lnTo>
                  <a:pt x="3221558" y="56997"/>
                </a:lnTo>
                <a:lnTo>
                  <a:pt x="3221558" y="56133"/>
                </a:lnTo>
                <a:lnTo>
                  <a:pt x="3216909" y="34247"/>
                </a:lnTo>
                <a:lnTo>
                  <a:pt x="3204448" y="16408"/>
                </a:lnTo>
                <a:lnTo>
                  <a:pt x="3186400" y="4398"/>
                </a:lnTo>
                <a:lnTo>
                  <a:pt x="3164992" y="0"/>
                </a:lnTo>
                <a:close/>
              </a:path>
              <a:path w="8402320" h="113664">
                <a:moveTo>
                  <a:pt x="3424021" y="0"/>
                </a:moveTo>
                <a:lnTo>
                  <a:pt x="3402431" y="4398"/>
                </a:lnTo>
                <a:lnTo>
                  <a:pt x="3384403" y="16408"/>
                </a:lnTo>
                <a:lnTo>
                  <a:pt x="3372043" y="34247"/>
                </a:lnTo>
                <a:lnTo>
                  <a:pt x="3367455" y="56133"/>
                </a:lnTo>
                <a:lnTo>
                  <a:pt x="3367455" y="56997"/>
                </a:lnTo>
                <a:lnTo>
                  <a:pt x="3371922" y="78884"/>
                </a:lnTo>
                <a:lnTo>
                  <a:pt x="3384080" y="96723"/>
                </a:lnTo>
                <a:lnTo>
                  <a:pt x="3402067" y="108732"/>
                </a:lnTo>
                <a:lnTo>
                  <a:pt x="3424021" y="113131"/>
                </a:lnTo>
                <a:lnTo>
                  <a:pt x="3445975" y="108732"/>
                </a:lnTo>
                <a:lnTo>
                  <a:pt x="3463963" y="96723"/>
                </a:lnTo>
                <a:lnTo>
                  <a:pt x="3476120" y="78884"/>
                </a:lnTo>
                <a:lnTo>
                  <a:pt x="3480587" y="56997"/>
                </a:lnTo>
                <a:lnTo>
                  <a:pt x="3480587" y="56133"/>
                </a:lnTo>
                <a:lnTo>
                  <a:pt x="3475938" y="34247"/>
                </a:lnTo>
                <a:lnTo>
                  <a:pt x="3463477" y="16408"/>
                </a:lnTo>
                <a:lnTo>
                  <a:pt x="3445429" y="4398"/>
                </a:lnTo>
                <a:lnTo>
                  <a:pt x="3424021" y="0"/>
                </a:lnTo>
                <a:close/>
              </a:path>
              <a:path w="8402320" h="113664">
                <a:moveTo>
                  <a:pt x="3683063" y="0"/>
                </a:moveTo>
                <a:lnTo>
                  <a:pt x="3661473" y="4398"/>
                </a:lnTo>
                <a:lnTo>
                  <a:pt x="3643445" y="16408"/>
                </a:lnTo>
                <a:lnTo>
                  <a:pt x="3631085" y="34247"/>
                </a:lnTo>
                <a:lnTo>
                  <a:pt x="3626497" y="56133"/>
                </a:lnTo>
                <a:lnTo>
                  <a:pt x="3626497" y="56997"/>
                </a:lnTo>
                <a:lnTo>
                  <a:pt x="3630964" y="78884"/>
                </a:lnTo>
                <a:lnTo>
                  <a:pt x="3643122" y="96723"/>
                </a:lnTo>
                <a:lnTo>
                  <a:pt x="3661109" y="108732"/>
                </a:lnTo>
                <a:lnTo>
                  <a:pt x="3683063" y="113131"/>
                </a:lnTo>
                <a:lnTo>
                  <a:pt x="3705017" y="108732"/>
                </a:lnTo>
                <a:lnTo>
                  <a:pt x="3723005" y="96723"/>
                </a:lnTo>
                <a:lnTo>
                  <a:pt x="3735162" y="78884"/>
                </a:lnTo>
                <a:lnTo>
                  <a:pt x="3739629" y="56997"/>
                </a:lnTo>
                <a:lnTo>
                  <a:pt x="3739629" y="56133"/>
                </a:lnTo>
                <a:lnTo>
                  <a:pt x="3734980" y="34247"/>
                </a:lnTo>
                <a:lnTo>
                  <a:pt x="3722519" y="16408"/>
                </a:lnTo>
                <a:lnTo>
                  <a:pt x="3704471" y="4398"/>
                </a:lnTo>
                <a:lnTo>
                  <a:pt x="3683063" y="0"/>
                </a:lnTo>
                <a:close/>
              </a:path>
              <a:path w="8402320" h="113664">
                <a:moveTo>
                  <a:pt x="3942092" y="0"/>
                </a:moveTo>
                <a:lnTo>
                  <a:pt x="3920502" y="4398"/>
                </a:lnTo>
                <a:lnTo>
                  <a:pt x="3902475" y="16408"/>
                </a:lnTo>
                <a:lnTo>
                  <a:pt x="3890114" y="34247"/>
                </a:lnTo>
                <a:lnTo>
                  <a:pt x="3885526" y="56133"/>
                </a:lnTo>
                <a:lnTo>
                  <a:pt x="3885526" y="56997"/>
                </a:lnTo>
                <a:lnTo>
                  <a:pt x="3889993" y="78884"/>
                </a:lnTo>
                <a:lnTo>
                  <a:pt x="3902151" y="96723"/>
                </a:lnTo>
                <a:lnTo>
                  <a:pt x="3920138" y="108732"/>
                </a:lnTo>
                <a:lnTo>
                  <a:pt x="3942092" y="113131"/>
                </a:lnTo>
                <a:lnTo>
                  <a:pt x="3964047" y="108732"/>
                </a:lnTo>
                <a:lnTo>
                  <a:pt x="3982034" y="96723"/>
                </a:lnTo>
                <a:lnTo>
                  <a:pt x="3994192" y="78884"/>
                </a:lnTo>
                <a:lnTo>
                  <a:pt x="3998658" y="56997"/>
                </a:lnTo>
                <a:lnTo>
                  <a:pt x="3998658" y="56133"/>
                </a:lnTo>
                <a:lnTo>
                  <a:pt x="3994009" y="34247"/>
                </a:lnTo>
                <a:lnTo>
                  <a:pt x="3981548" y="16408"/>
                </a:lnTo>
                <a:lnTo>
                  <a:pt x="3963500" y="4398"/>
                </a:lnTo>
                <a:lnTo>
                  <a:pt x="3942092" y="0"/>
                </a:lnTo>
                <a:close/>
              </a:path>
              <a:path w="8402320" h="113664">
                <a:moveTo>
                  <a:pt x="4201134" y="0"/>
                </a:moveTo>
                <a:lnTo>
                  <a:pt x="4179544" y="4398"/>
                </a:lnTo>
                <a:lnTo>
                  <a:pt x="4161516" y="16408"/>
                </a:lnTo>
                <a:lnTo>
                  <a:pt x="4149156" y="34247"/>
                </a:lnTo>
                <a:lnTo>
                  <a:pt x="4144568" y="56133"/>
                </a:lnTo>
                <a:lnTo>
                  <a:pt x="4144568" y="56997"/>
                </a:lnTo>
                <a:lnTo>
                  <a:pt x="4149035" y="78884"/>
                </a:lnTo>
                <a:lnTo>
                  <a:pt x="4161193" y="96723"/>
                </a:lnTo>
                <a:lnTo>
                  <a:pt x="4179180" y="108732"/>
                </a:lnTo>
                <a:lnTo>
                  <a:pt x="4201134" y="113131"/>
                </a:lnTo>
                <a:lnTo>
                  <a:pt x="4223088" y="108732"/>
                </a:lnTo>
                <a:lnTo>
                  <a:pt x="4241076" y="96723"/>
                </a:lnTo>
                <a:lnTo>
                  <a:pt x="4253233" y="78884"/>
                </a:lnTo>
                <a:lnTo>
                  <a:pt x="4257700" y="56997"/>
                </a:lnTo>
                <a:lnTo>
                  <a:pt x="4257700" y="56133"/>
                </a:lnTo>
                <a:lnTo>
                  <a:pt x="4253051" y="34247"/>
                </a:lnTo>
                <a:lnTo>
                  <a:pt x="4240590" y="16408"/>
                </a:lnTo>
                <a:lnTo>
                  <a:pt x="4222542" y="4398"/>
                </a:lnTo>
                <a:lnTo>
                  <a:pt x="4201134" y="0"/>
                </a:lnTo>
                <a:close/>
              </a:path>
              <a:path w="8402320" h="113664">
                <a:moveTo>
                  <a:pt x="4460163" y="0"/>
                </a:moveTo>
                <a:lnTo>
                  <a:pt x="4438573" y="4398"/>
                </a:lnTo>
                <a:lnTo>
                  <a:pt x="4420546" y="16408"/>
                </a:lnTo>
                <a:lnTo>
                  <a:pt x="4408185" y="34247"/>
                </a:lnTo>
                <a:lnTo>
                  <a:pt x="4403598" y="56133"/>
                </a:lnTo>
                <a:lnTo>
                  <a:pt x="4403598" y="56997"/>
                </a:lnTo>
                <a:lnTo>
                  <a:pt x="4408064" y="78884"/>
                </a:lnTo>
                <a:lnTo>
                  <a:pt x="4420222" y="96723"/>
                </a:lnTo>
                <a:lnTo>
                  <a:pt x="4438209" y="108732"/>
                </a:lnTo>
                <a:lnTo>
                  <a:pt x="4460163" y="113131"/>
                </a:lnTo>
                <a:lnTo>
                  <a:pt x="4482118" y="108732"/>
                </a:lnTo>
                <a:lnTo>
                  <a:pt x="4500105" y="96723"/>
                </a:lnTo>
                <a:lnTo>
                  <a:pt x="4512263" y="78884"/>
                </a:lnTo>
                <a:lnTo>
                  <a:pt x="4516729" y="56997"/>
                </a:lnTo>
                <a:lnTo>
                  <a:pt x="4516729" y="56133"/>
                </a:lnTo>
                <a:lnTo>
                  <a:pt x="4512081" y="34247"/>
                </a:lnTo>
                <a:lnTo>
                  <a:pt x="4499619" y="16408"/>
                </a:lnTo>
                <a:lnTo>
                  <a:pt x="4481571" y="4398"/>
                </a:lnTo>
                <a:lnTo>
                  <a:pt x="4460163" y="0"/>
                </a:lnTo>
                <a:close/>
              </a:path>
              <a:path w="8402320" h="113664">
                <a:moveTo>
                  <a:pt x="4719205" y="0"/>
                </a:moveTo>
                <a:lnTo>
                  <a:pt x="4697615" y="4398"/>
                </a:lnTo>
                <a:lnTo>
                  <a:pt x="4679588" y="16408"/>
                </a:lnTo>
                <a:lnTo>
                  <a:pt x="4667227" y="34247"/>
                </a:lnTo>
                <a:lnTo>
                  <a:pt x="4662639" y="56133"/>
                </a:lnTo>
                <a:lnTo>
                  <a:pt x="4662639" y="56997"/>
                </a:lnTo>
                <a:lnTo>
                  <a:pt x="4667106" y="78884"/>
                </a:lnTo>
                <a:lnTo>
                  <a:pt x="4679264" y="96723"/>
                </a:lnTo>
                <a:lnTo>
                  <a:pt x="4697251" y="108732"/>
                </a:lnTo>
                <a:lnTo>
                  <a:pt x="4719205" y="113131"/>
                </a:lnTo>
                <a:lnTo>
                  <a:pt x="4741160" y="108732"/>
                </a:lnTo>
                <a:lnTo>
                  <a:pt x="4759147" y="96723"/>
                </a:lnTo>
                <a:lnTo>
                  <a:pt x="4771305" y="78884"/>
                </a:lnTo>
                <a:lnTo>
                  <a:pt x="4775771" y="56997"/>
                </a:lnTo>
                <a:lnTo>
                  <a:pt x="4775771" y="56133"/>
                </a:lnTo>
                <a:lnTo>
                  <a:pt x="4771122" y="34247"/>
                </a:lnTo>
                <a:lnTo>
                  <a:pt x="4758661" y="16408"/>
                </a:lnTo>
                <a:lnTo>
                  <a:pt x="4740613" y="4398"/>
                </a:lnTo>
                <a:lnTo>
                  <a:pt x="4719205" y="0"/>
                </a:lnTo>
                <a:close/>
              </a:path>
              <a:path w="8402320" h="113664">
                <a:moveTo>
                  <a:pt x="4978234" y="0"/>
                </a:moveTo>
                <a:lnTo>
                  <a:pt x="4956644" y="4398"/>
                </a:lnTo>
                <a:lnTo>
                  <a:pt x="4938617" y="16408"/>
                </a:lnTo>
                <a:lnTo>
                  <a:pt x="4926256" y="34247"/>
                </a:lnTo>
                <a:lnTo>
                  <a:pt x="4921669" y="56133"/>
                </a:lnTo>
                <a:lnTo>
                  <a:pt x="4921669" y="56997"/>
                </a:lnTo>
                <a:lnTo>
                  <a:pt x="4926135" y="78884"/>
                </a:lnTo>
                <a:lnTo>
                  <a:pt x="4938293" y="96723"/>
                </a:lnTo>
                <a:lnTo>
                  <a:pt x="4956280" y="108732"/>
                </a:lnTo>
                <a:lnTo>
                  <a:pt x="4978234" y="113131"/>
                </a:lnTo>
                <a:lnTo>
                  <a:pt x="5000189" y="108732"/>
                </a:lnTo>
                <a:lnTo>
                  <a:pt x="5018176" y="96723"/>
                </a:lnTo>
                <a:lnTo>
                  <a:pt x="5030334" y="78884"/>
                </a:lnTo>
                <a:lnTo>
                  <a:pt x="5034800" y="56997"/>
                </a:lnTo>
                <a:lnTo>
                  <a:pt x="5034800" y="56133"/>
                </a:lnTo>
                <a:lnTo>
                  <a:pt x="5030152" y="34247"/>
                </a:lnTo>
                <a:lnTo>
                  <a:pt x="5017690" y="16408"/>
                </a:lnTo>
                <a:lnTo>
                  <a:pt x="4999642" y="4398"/>
                </a:lnTo>
                <a:lnTo>
                  <a:pt x="4978234" y="0"/>
                </a:lnTo>
                <a:close/>
              </a:path>
              <a:path w="8402320" h="113664">
                <a:moveTo>
                  <a:pt x="5237276" y="0"/>
                </a:moveTo>
                <a:lnTo>
                  <a:pt x="5215686" y="4398"/>
                </a:lnTo>
                <a:lnTo>
                  <a:pt x="5197659" y="16408"/>
                </a:lnTo>
                <a:lnTo>
                  <a:pt x="5185298" y="34247"/>
                </a:lnTo>
                <a:lnTo>
                  <a:pt x="5180711" y="56133"/>
                </a:lnTo>
                <a:lnTo>
                  <a:pt x="5180711" y="56997"/>
                </a:lnTo>
                <a:lnTo>
                  <a:pt x="5185177" y="78884"/>
                </a:lnTo>
                <a:lnTo>
                  <a:pt x="5197335" y="96723"/>
                </a:lnTo>
                <a:lnTo>
                  <a:pt x="5215322" y="108732"/>
                </a:lnTo>
                <a:lnTo>
                  <a:pt x="5237276" y="113131"/>
                </a:lnTo>
                <a:lnTo>
                  <a:pt x="5259231" y="108732"/>
                </a:lnTo>
                <a:lnTo>
                  <a:pt x="5277218" y="96723"/>
                </a:lnTo>
                <a:lnTo>
                  <a:pt x="5289376" y="78884"/>
                </a:lnTo>
                <a:lnTo>
                  <a:pt x="5293842" y="56997"/>
                </a:lnTo>
                <a:lnTo>
                  <a:pt x="5293842" y="56133"/>
                </a:lnTo>
                <a:lnTo>
                  <a:pt x="5289194" y="34247"/>
                </a:lnTo>
                <a:lnTo>
                  <a:pt x="5276732" y="16408"/>
                </a:lnTo>
                <a:lnTo>
                  <a:pt x="5258684" y="4398"/>
                </a:lnTo>
                <a:lnTo>
                  <a:pt x="5237276" y="0"/>
                </a:lnTo>
                <a:close/>
              </a:path>
              <a:path w="8402320" h="113664">
                <a:moveTo>
                  <a:pt x="5496306" y="0"/>
                </a:moveTo>
                <a:lnTo>
                  <a:pt x="5474716" y="4398"/>
                </a:lnTo>
                <a:lnTo>
                  <a:pt x="5456688" y="16408"/>
                </a:lnTo>
                <a:lnTo>
                  <a:pt x="5444328" y="34247"/>
                </a:lnTo>
                <a:lnTo>
                  <a:pt x="5439740" y="56133"/>
                </a:lnTo>
                <a:lnTo>
                  <a:pt x="5439740" y="56997"/>
                </a:lnTo>
                <a:lnTo>
                  <a:pt x="5444206" y="78884"/>
                </a:lnTo>
                <a:lnTo>
                  <a:pt x="5456364" y="96723"/>
                </a:lnTo>
                <a:lnTo>
                  <a:pt x="5474351" y="108732"/>
                </a:lnTo>
                <a:lnTo>
                  <a:pt x="5496306" y="113131"/>
                </a:lnTo>
                <a:lnTo>
                  <a:pt x="5518260" y="108732"/>
                </a:lnTo>
                <a:lnTo>
                  <a:pt x="5536247" y="96723"/>
                </a:lnTo>
                <a:lnTo>
                  <a:pt x="5548405" y="78884"/>
                </a:lnTo>
                <a:lnTo>
                  <a:pt x="5552871" y="56997"/>
                </a:lnTo>
                <a:lnTo>
                  <a:pt x="5552871" y="56133"/>
                </a:lnTo>
                <a:lnTo>
                  <a:pt x="5548223" y="34247"/>
                </a:lnTo>
                <a:lnTo>
                  <a:pt x="5535761" y="16408"/>
                </a:lnTo>
                <a:lnTo>
                  <a:pt x="5517713" y="4398"/>
                </a:lnTo>
                <a:lnTo>
                  <a:pt x="5496306" y="0"/>
                </a:lnTo>
                <a:close/>
              </a:path>
              <a:path w="8402320" h="113664">
                <a:moveTo>
                  <a:pt x="5755347" y="0"/>
                </a:moveTo>
                <a:lnTo>
                  <a:pt x="5733757" y="4398"/>
                </a:lnTo>
                <a:lnTo>
                  <a:pt x="5715730" y="16408"/>
                </a:lnTo>
                <a:lnTo>
                  <a:pt x="5703369" y="34247"/>
                </a:lnTo>
                <a:lnTo>
                  <a:pt x="5698782" y="56133"/>
                </a:lnTo>
                <a:lnTo>
                  <a:pt x="5698782" y="56997"/>
                </a:lnTo>
                <a:lnTo>
                  <a:pt x="5703248" y="78884"/>
                </a:lnTo>
                <a:lnTo>
                  <a:pt x="5715406" y="96723"/>
                </a:lnTo>
                <a:lnTo>
                  <a:pt x="5733393" y="108732"/>
                </a:lnTo>
                <a:lnTo>
                  <a:pt x="5755347" y="113131"/>
                </a:lnTo>
                <a:lnTo>
                  <a:pt x="5777302" y="108732"/>
                </a:lnTo>
                <a:lnTo>
                  <a:pt x="5795289" y="96723"/>
                </a:lnTo>
                <a:lnTo>
                  <a:pt x="5807447" y="78884"/>
                </a:lnTo>
                <a:lnTo>
                  <a:pt x="5811913" y="56997"/>
                </a:lnTo>
                <a:lnTo>
                  <a:pt x="5811913" y="56133"/>
                </a:lnTo>
                <a:lnTo>
                  <a:pt x="5807265" y="34247"/>
                </a:lnTo>
                <a:lnTo>
                  <a:pt x="5794803" y="16408"/>
                </a:lnTo>
                <a:lnTo>
                  <a:pt x="5776755" y="4398"/>
                </a:lnTo>
                <a:lnTo>
                  <a:pt x="5755347" y="0"/>
                </a:lnTo>
                <a:close/>
              </a:path>
              <a:path w="8402320" h="113664">
                <a:moveTo>
                  <a:pt x="6014377" y="0"/>
                </a:moveTo>
                <a:lnTo>
                  <a:pt x="5992787" y="4398"/>
                </a:lnTo>
                <a:lnTo>
                  <a:pt x="5974759" y="16408"/>
                </a:lnTo>
                <a:lnTo>
                  <a:pt x="5962399" y="34247"/>
                </a:lnTo>
                <a:lnTo>
                  <a:pt x="5957811" y="56133"/>
                </a:lnTo>
                <a:lnTo>
                  <a:pt x="5957811" y="56997"/>
                </a:lnTo>
                <a:lnTo>
                  <a:pt x="5962277" y="78884"/>
                </a:lnTo>
                <a:lnTo>
                  <a:pt x="5974435" y="96723"/>
                </a:lnTo>
                <a:lnTo>
                  <a:pt x="5992422" y="108732"/>
                </a:lnTo>
                <a:lnTo>
                  <a:pt x="6014377" y="113131"/>
                </a:lnTo>
                <a:lnTo>
                  <a:pt x="6036331" y="108732"/>
                </a:lnTo>
                <a:lnTo>
                  <a:pt x="6054318" y="96723"/>
                </a:lnTo>
                <a:lnTo>
                  <a:pt x="6066476" y="78884"/>
                </a:lnTo>
                <a:lnTo>
                  <a:pt x="6070942" y="56997"/>
                </a:lnTo>
                <a:lnTo>
                  <a:pt x="6070942" y="56133"/>
                </a:lnTo>
                <a:lnTo>
                  <a:pt x="6066294" y="34247"/>
                </a:lnTo>
                <a:lnTo>
                  <a:pt x="6053832" y="16408"/>
                </a:lnTo>
                <a:lnTo>
                  <a:pt x="6035784" y="4398"/>
                </a:lnTo>
                <a:lnTo>
                  <a:pt x="6014377" y="0"/>
                </a:lnTo>
                <a:close/>
              </a:path>
              <a:path w="8402320" h="113664">
                <a:moveTo>
                  <a:pt x="6273419" y="0"/>
                </a:moveTo>
                <a:lnTo>
                  <a:pt x="6251829" y="4398"/>
                </a:lnTo>
                <a:lnTo>
                  <a:pt x="6233801" y="16408"/>
                </a:lnTo>
                <a:lnTo>
                  <a:pt x="6221441" y="34247"/>
                </a:lnTo>
                <a:lnTo>
                  <a:pt x="6216853" y="56133"/>
                </a:lnTo>
                <a:lnTo>
                  <a:pt x="6216853" y="56997"/>
                </a:lnTo>
                <a:lnTo>
                  <a:pt x="6221319" y="78884"/>
                </a:lnTo>
                <a:lnTo>
                  <a:pt x="6233477" y="96723"/>
                </a:lnTo>
                <a:lnTo>
                  <a:pt x="6251464" y="108732"/>
                </a:lnTo>
                <a:lnTo>
                  <a:pt x="6273419" y="113131"/>
                </a:lnTo>
                <a:lnTo>
                  <a:pt x="6295373" y="108732"/>
                </a:lnTo>
                <a:lnTo>
                  <a:pt x="6313360" y="96723"/>
                </a:lnTo>
                <a:lnTo>
                  <a:pt x="6325518" y="78884"/>
                </a:lnTo>
                <a:lnTo>
                  <a:pt x="6329984" y="56997"/>
                </a:lnTo>
                <a:lnTo>
                  <a:pt x="6329984" y="56133"/>
                </a:lnTo>
                <a:lnTo>
                  <a:pt x="6325336" y="34247"/>
                </a:lnTo>
                <a:lnTo>
                  <a:pt x="6312874" y="16408"/>
                </a:lnTo>
                <a:lnTo>
                  <a:pt x="6294826" y="4398"/>
                </a:lnTo>
                <a:lnTo>
                  <a:pt x="6273419" y="0"/>
                </a:lnTo>
                <a:close/>
              </a:path>
              <a:path w="8402320" h="113664">
                <a:moveTo>
                  <a:pt x="6532448" y="0"/>
                </a:moveTo>
                <a:lnTo>
                  <a:pt x="6510858" y="4398"/>
                </a:lnTo>
                <a:lnTo>
                  <a:pt x="6492830" y="16408"/>
                </a:lnTo>
                <a:lnTo>
                  <a:pt x="6480470" y="34247"/>
                </a:lnTo>
                <a:lnTo>
                  <a:pt x="6475882" y="56133"/>
                </a:lnTo>
                <a:lnTo>
                  <a:pt x="6475882" y="56997"/>
                </a:lnTo>
                <a:lnTo>
                  <a:pt x="6480348" y="78884"/>
                </a:lnTo>
                <a:lnTo>
                  <a:pt x="6492506" y="96723"/>
                </a:lnTo>
                <a:lnTo>
                  <a:pt x="6510493" y="108732"/>
                </a:lnTo>
                <a:lnTo>
                  <a:pt x="6532448" y="113131"/>
                </a:lnTo>
                <a:lnTo>
                  <a:pt x="6554402" y="108732"/>
                </a:lnTo>
                <a:lnTo>
                  <a:pt x="6572389" y="96723"/>
                </a:lnTo>
                <a:lnTo>
                  <a:pt x="6584547" y="78884"/>
                </a:lnTo>
                <a:lnTo>
                  <a:pt x="6589013" y="56997"/>
                </a:lnTo>
                <a:lnTo>
                  <a:pt x="6589013" y="56133"/>
                </a:lnTo>
                <a:lnTo>
                  <a:pt x="6584365" y="34247"/>
                </a:lnTo>
                <a:lnTo>
                  <a:pt x="6571903" y="16408"/>
                </a:lnTo>
                <a:lnTo>
                  <a:pt x="6553856" y="4398"/>
                </a:lnTo>
                <a:lnTo>
                  <a:pt x="6532448" y="0"/>
                </a:lnTo>
                <a:close/>
              </a:path>
              <a:path w="8402320" h="113664">
                <a:moveTo>
                  <a:pt x="6791490" y="0"/>
                </a:moveTo>
                <a:lnTo>
                  <a:pt x="6769900" y="4398"/>
                </a:lnTo>
                <a:lnTo>
                  <a:pt x="6751872" y="16408"/>
                </a:lnTo>
                <a:lnTo>
                  <a:pt x="6739512" y="34247"/>
                </a:lnTo>
                <a:lnTo>
                  <a:pt x="6734924" y="56133"/>
                </a:lnTo>
                <a:lnTo>
                  <a:pt x="6734924" y="56997"/>
                </a:lnTo>
                <a:lnTo>
                  <a:pt x="6739390" y="78884"/>
                </a:lnTo>
                <a:lnTo>
                  <a:pt x="6751548" y="96723"/>
                </a:lnTo>
                <a:lnTo>
                  <a:pt x="6769535" y="108732"/>
                </a:lnTo>
                <a:lnTo>
                  <a:pt x="6791490" y="113131"/>
                </a:lnTo>
                <a:lnTo>
                  <a:pt x="6813444" y="108732"/>
                </a:lnTo>
                <a:lnTo>
                  <a:pt x="6831431" y="96723"/>
                </a:lnTo>
                <a:lnTo>
                  <a:pt x="6843589" y="78884"/>
                </a:lnTo>
                <a:lnTo>
                  <a:pt x="6848055" y="56997"/>
                </a:lnTo>
                <a:lnTo>
                  <a:pt x="6848055" y="56133"/>
                </a:lnTo>
                <a:lnTo>
                  <a:pt x="6843407" y="34247"/>
                </a:lnTo>
                <a:lnTo>
                  <a:pt x="6830945" y="16408"/>
                </a:lnTo>
                <a:lnTo>
                  <a:pt x="6812897" y="4398"/>
                </a:lnTo>
                <a:lnTo>
                  <a:pt x="6791490" y="0"/>
                </a:lnTo>
                <a:close/>
              </a:path>
              <a:path w="8402320" h="113664">
                <a:moveTo>
                  <a:pt x="7050519" y="0"/>
                </a:moveTo>
                <a:lnTo>
                  <a:pt x="7028929" y="4398"/>
                </a:lnTo>
                <a:lnTo>
                  <a:pt x="7010901" y="16408"/>
                </a:lnTo>
                <a:lnTo>
                  <a:pt x="6998541" y="34247"/>
                </a:lnTo>
                <a:lnTo>
                  <a:pt x="6993953" y="56133"/>
                </a:lnTo>
                <a:lnTo>
                  <a:pt x="6993953" y="56997"/>
                </a:lnTo>
                <a:lnTo>
                  <a:pt x="6998419" y="78884"/>
                </a:lnTo>
                <a:lnTo>
                  <a:pt x="7010577" y="96723"/>
                </a:lnTo>
                <a:lnTo>
                  <a:pt x="7028564" y="108732"/>
                </a:lnTo>
                <a:lnTo>
                  <a:pt x="7050519" y="113131"/>
                </a:lnTo>
                <a:lnTo>
                  <a:pt x="7072473" y="108732"/>
                </a:lnTo>
                <a:lnTo>
                  <a:pt x="7090460" y="96723"/>
                </a:lnTo>
                <a:lnTo>
                  <a:pt x="7102618" y="78884"/>
                </a:lnTo>
                <a:lnTo>
                  <a:pt x="7107085" y="56997"/>
                </a:lnTo>
                <a:lnTo>
                  <a:pt x="7107085" y="56133"/>
                </a:lnTo>
                <a:lnTo>
                  <a:pt x="7102436" y="34247"/>
                </a:lnTo>
                <a:lnTo>
                  <a:pt x="7089975" y="16408"/>
                </a:lnTo>
                <a:lnTo>
                  <a:pt x="7071927" y="4398"/>
                </a:lnTo>
                <a:lnTo>
                  <a:pt x="7050519" y="0"/>
                </a:lnTo>
                <a:close/>
              </a:path>
              <a:path w="8402320" h="113664">
                <a:moveTo>
                  <a:pt x="7309561" y="0"/>
                </a:moveTo>
                <a:lnTo>
                  <a:pt x="7287971" y="4398"/>
                </a:lnTo>
                <a:lnTo>
                  <a:pt x="7269943" y="16408"/>
                </a:lnTo>
                <a:lnTo>
                  <a:pt x="7257583" y="34247"/>
                </a:lnTo>
                <a:lnTo>
                  <a:pt x="7252995" y="56133"/>
                </a:lnTo>
                <a:lnTo>
                  <a:pt x="7252995" y="56997"/>
                </a:lnTo>
                <a:lnTo>
                  <a:pt x="7257461" y="78884"/>
                </a:lnTo>
                <a:lnTo>
                  <a:pt x="7269619" y="96723"/>
                </a:lnTo>
                <a:lnTo>
                  <a:pt x="7287606" y="108732"/>
                </a:lnTo>
                <a:lnTo>
                  <a:pt x="7309561" y="113131"/>
                </a:lnTo>
                <a:lnTo>
                  <a:pt x="7331515" y="108732"/>
                </a:lnTo>
                <a:lnTo>
                  <a:pt x="7349502" y="96723"/>
                </a:lnTo>
                <a:lnTo>
                  <a:pt x="7361660" y="78884"/>
                </a:lnTo>
                <a:lnTo>
                  <a:pt x="7366127" y="56997"/>
                </a:lnTo>
                <a:lnTo>
                  <a:pt x="7366127" y="56133"/>
                </a:lnTo>
                <a:lnTo>
                  <a:pt x="7361478" y="34247"/>
                </a:lnTo>
                <a:lnTo>
                  <a:pt x="7349016" y="16408"/>
                </a:lnTo>
                <a:lnTo>
                  <a:pt x="7330969" y="4398"/>
                </a:lnTo>
                <a:lnTo>
                  <a:pt x="7309561" y="0"/>
                </a:lnTo>
                <a:close/>
              </a:path>
              <a:path w="8402320" h="113664">
                <a:moveTo>
                  <a:pt x="7568590" y="0"/>
                </a:moveTo>
                <a:lnTo>
                  <a:pt x="7547000" y="4398"/>
                </a:lnTo>
                <a:lnTo>
                  <a:pt x="7528972" y="16408"/>
                </a:lnTo>
                <a:lnTo>
                  <a:pt x="7516612" y="34247"/>
                </a:lnTo>
                <a:lnTo>
                  <a:pt x="7512024" y="56133"/>
                </a:lnTo>
                <a:lnTo>
                  <a:pt x="7512024" y="56997"/>
                </a:lnTo>
                <a:lnTo>
                  <a:pt x="7516491" y="78884"/>
                </a:lnTo>
                <a:lnTo>
                  <a:pt x="7528648" y="96723"/>
                </a:lnTo>
                <a:lnTo>
                  <a:pt x="7546636" y="108732"/>
                </a:lnTo>
                <a:lnTo>
                  <a:pt x="7568590" y="113131"/>
                </a:lnTo>
                <a:lnTo>
                  <a:pt x="7590544" y="108732"/>
                </a:lnTo>
                <a:lnTo>
                  <a:pt x="7608531" y="96723"/>
                </a:lnTo>
                <a:lnTo>
                  <a:pt x="7620689" y="78884"/>
                </a:lnTo>
                <a:lnTo>
                  <a:pt x="7625156" y="56997"/>
                </a:lnTo>
                <a:lnTo>
                  <a:pt x="7625156" y="56133"/>
                </a:lnTo>
                <a:lnTo>
                  <a:pt x="7620507" y="34247"/>
                </a:lnTo>
                <a:lnTo>
                  <a:pt x="7608046" y="16408"/>
                </a:lnTo>
                <a:lnTo>
                  <a:pt x="7589998" y="4398"/>
                </a:lnTo>
                <a:lnTo>
                  <a:pt x="7568590" y="0"/>
                </a:lnTo>
                <a:close/>
              </a:path>
              <a:path w="8402320" h="113664">
                <a:moveTo>
                  <a:pt x="7827632" y="0"/>
                </a:moveTo>
                <a:lnTo>
                  <a:pt x="7806042" y="4398"/>
                </a:lnTo>
                <a:lnTo>
                  <a:pt x="7788014" y="16408"/>
                </a:lnTo>
                <a:lnTo>
                  <a:pt x="7775654" y="34247"/>
                </a:lnTo>
                <a:lnTo>
                  <a:pt x="7771066" y="56133"/>
                </a:lnTo>
                <a:lnTo>
                  <a:pt x="7771066" y="56997"/>
                </a:lnTo>
                <a:lnTo>
                  <a:pt x="7775532" y="78884"/>
                </a:lnTo>
                <a:lnTo>
                  <a:pt x="7787690" y="96723"/>
                </a:lnTo>
                <a:lnTo>
                  <a:pt x="7805677" y="108732"/>
                </a:lnTo>
                <a:lnTo>
                  <a:pt x="7827632" y="113131"/>
                </a:lnTo>
                <a:lnTo>
                  <a:pt x="7849586" y="108732"/>
                </a:lnTo>
                <a:lnTo>
                  <a:pt x="7867573" y="96723"/>
                </a:lnTo>
                <a:lnTo>
                  <a:pt x="7879731" y="78884"/>
                </a:lnTo>
                <a:lnTo>
                  <a:pt x="7884198" y="56997"/>
                </a:lnTo>
                <a:lnTo>
                  <a:pt x="7884198" y="56133"/>
                </a:lnTo>
                <a:lnTo>
                  <a:pt x="7879549" y="34247"/>
                </a:lnTo>
                <a:lnTo>
                  <a:pt x="7867088" y="16408"/>
                </a:lnTo>
                <a:lnTo>
                  <a:pt x="7849040" y="4398"/>
                </a:lnTo>
                <a:lnTo>
                  <a:pt x="7827632" y="0"/>
                </a:lnTo>
                <a:close/>
              </a:path>
              <a:path w="8402320" h="113664">
                <a:moveTo>
                  <a:pt x="8086661" y="0"/>
                </a:moveTo>
                <a:lnTo>
                  <a:pt x="8065071" y="4398"/>
                </a:lnTo>
                <a:lnTo>
                  <a:pt x="8047043" y="16408"/>
                </a:lnTo>
                <a:lnTo>
                  <a:pt x="8034683" y="34247"/>
                </a:lnTo>
                <a:lnTo>
                  <a:pt x="8030095" y="56133"/>
                </a:lnTo>
                <a:lnTo>
                  <a:pt x="8030095" y="56997"/>
                </a:lnTo>
                <a:lnTo>
                  <a:pt x="8034562" y="78884"/>
                </a:lnTo>
                <a:lnTo>
                  <a:pt x="8046719" y="96723"/>
                </a:lnTo>
                <a:lnTo>
                  <a:pt x="8064707" y="108732"/>
                </a:lnTo>
                <a:lnTo>
                  <a:pt x="8086661" y="113131"/>
                </a:lnTo>
                <a:lnTo>
                  <a:pt x="8108615" y="108732"/>
                </a:lnTo>
                <a:lnTo>
                  <a:pt x="8126603" y="96723"/>
                </a:lnTo>
                <a:lnTo>
                  <a:pt x="8138760" y="78884"/>
                </a:lnTo>
                <a:lnTo>
                  <a:pt x="8143227" y="56997"/>
                </a:lnTo>
                <a:lnTo>
                  <a:pt x="8143227" y="56133"/>
                </a:lnTo>
                <a:lnTo>
                  <a:pt x="8138578" y="34247"/>
                </a:lnTo>
                <a:lnTo>
                  <a:pt x="8126117" y="16408"/>
                </a:lnTo>
                <a:lnTo>
                  <a:pt x="8108069" y="4398"/>
                </a:lnTo>
                <a:lnTo>
                  <a:pt x="8086661" y="0"/>
                </a:lnTo>
                <a:close/>
              </a:path>
              <a:path w="8402320" h="113664">
                <a:moveTo>
                  <a:pt x="8345703" y="0"/>
                </a:moveTo>
                <a:lnTo>
                  <a:pt x="8324113" y="4398"/>
                </a:lnTo>
                <a:lnTo>
                  <a:pt x="8306085" y="16408"/>
                </a:lnTo>
                <a:lnTo>
                  <a:pt x="8293725" y="34247"/>
                </a:lnTo>
                <a:lnTo>
                  <a:pt x="8289137" y="56133"/>
                </a:lnTo>
                <a:lnTo>
                  <a:pt x="8289137" y="56997"/>
                </a:lnTo>
                <a:lnTo>
                  <a:pt x="8293604" y="78884"/>
                </a:lnTo>
                <a:lnTo>
                  <a:pt x="8305761" y="96723"/>
                </a:lnTo>
                <a:lnTo>
                  <a:pt x="8323749" y="108732"/>
                </a:lnTo>
                <a:lnTo>
                  <a:pt x="8345703" y="113131"/>
                </a:lnTo>
                <a:lnTo>
                  <a:pt x="8367657" y="108732"/>
                </a:lnTo>
                <a:lnTo>
                  <a:pt x="8385644" y="96723"/>
                </a:lnTo>
                <a:lnTo>
                  <a:pt x="8397802" y="78884"/>
                </a:lnTo>
                <a:lnTo>
                  <a:pt x="8402269" y="56997"/>
                </a:lnTo>
                <a:lnTo>
                  <a:pt x="8402269" y="56133"/>
                </a:lnTo>
                <a:lnTo>
                  <a:pt x="8397620" y="34247"/>
                </a:lnTo>
                <a:lnTo>
                  <a:pt x="8385159" y="16408"/>
                </a:lnTo>
                <a:lnTo>
                  <a:pt x="8367111" y="4398"/>
                </a:lnTo>
                <a:lnTo>
                  <a:pt x="8345703" y="0"/>
                </a:lnTo>
                <a:close/>
              </a:path>
            </a:pathLst>
          </a:custGeom>
          <a:solidFill>
            <a:srgbClr val="E2E3E4"/>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a:p>
        </p:txBody>
      </p:sp>
      <p:sp>
        <p:nvSpPr>
          <p:cNvPr id="5" name="object 3">
            <a:extLst>
              <a:ext uri="{FF2B5EF4-FFF2-40B4-BE49-F238E27FC236}">
                <a16:creationId xmlns:a16="http://schemas.microsoft.com/office/drawing/2014/main" id="{ED9B58ED-BC7D-98E3-F7D2-FE0B286E747F}"/>
              </a:ext>
            </a:extLst>
          </p:cNvPr>
          <p:cNvSpPr>
            <a:spLocks/>
          </p:cNvSpPr>
          <p:nvPr/>
        </p:nvSpPr>
        <p:spPr bwMode="auto">
          <a:xfrm>
            <a:off x="371475" y="4608513"/>
            <a:ext cx="8401050" cy="85725"/>
          </a:xfrm>
          <a:custGeom>
            <a:avLst/>
            <a:gdLst>
              <a:gd name="T0" fmla="*/ 56439 w 8402320"/>
              <a:gd name="T1" fmla="*/ 5166 h 113664"/>
              <a:gd name="T2" fmla="*/ 314923 w 8402320"/>
              <a:gd name="T3" fmla="*/ 0 h 113664"/>
              <a:gd name="T4" fmla="*/ 336835 w 8402320"/>
              <a:gd name="T5" fmla="*/ 4966 h 113664"/>
              <a:gd name="T6" fmla="*/ 551876 w 8402320"/>
              <a:gd name="T7" fmla="*/ 201 h 113664"/>
              <a:gd name="T8" fmla="*/ 613276 w 8402320"/>
              <a:gd name="T9" fmla="*/ 4417 h 113664"/>
              <a:gd name="T10" fmla="*/ 792368 w 8402320"/>
              <a:gd name="T11" fmla="*/ 750 h 113664"/>
              <a:gd name="T12" fmla="*/ 883889 w 8402320"/>
              <a:gd name="T13" fmla="*/ 3602 h 113664"/>
              <a:gd name="T14" fmla="*/ 1038532 w 8402320"/>
              <a:gd name="T15" fmla="*/ 1564 h 113664"/>
              <a:gd name="T16" fmla="*/ 1146842 w 8402320"/>
              <a:gd name="T17" fmla="*/ 2603 h 113664"/>
              <a:gd name="T18" fmla="*/ 1292432 w 8402320"/>
              <a:gd name="T19" fmla="*/ 2563 h 113664"/>
              <a:gd name="T20" fmla="*/ 1405323 w 8402320"/>
              <a:gd name="T21" fmla="*/ 2563 h 113664"/>
              <a:gd name="T22" fmla="*/ 1550925 w 8402320"/>
              <a:gd name="T23" fmla="*/ 2603 h 113664"/>
              <a:gd name="T24" fmla="*/ 1659182 w 8402320"/>
              <a:gd name="T25" fmla="*/ 1564 h 113664"/>
              <a:gd name="T26" fmla="*/ 1813866 w 8402320"/>
              <a:gd name="T27" fmla="*/ 3602 h 113664"/>
              <a:gd name="T28" fmla="*/ 1905230 w 8402320"/>
              <a:gd name="T29" fmla="*/ 750 h 113664"/>
              <a:gd name="T30" fmla="*/ 2084493 w 8402320"/>
              <a:gd name="T31" fmla="*/ 4417 h 113664"/>
              <a:gd name="T32" fmla="*/ 2145711 w 8402320"/>
              <a:gd name="T33" fmla="*/ 201 h 113664"/>
              <a:gd name="T34" fmla="*/ 2360925 w 8402320"/>
              <a:gd name="T35" fmla="*/ 4966 h 113664"/>
              <a:gd name="T36" fmla="*/ 2382831 w 8402320"/>
              <a:gd name="T37" fmla="*/ 0 h 113664"/>
              <a:gd name="T38" fmla="*/ 2641325 w 8402320"/>
              <a:gd name="T39" fmla="*/ 5166 h 113664"/>
              <a:gd name="T40" fmla="*/ 2899806 w 8402320"/>
              <a:gd name="T41" fmla="*/ 0 h 113664"/>
              <a:gd name="T42" fmla="*/ 2921715 w 8402320"/>
              <a:gd name="T43" fmla="*/ 4966 h 113664"/>
              <a:gd name="T44" fmla="*/ 3136757 w 8402320"/>
              <a:gd name="T45" fmla="*/ 201 h 113664"/>
              <a:gd name="T46" fmla="*/ 3198158 w 8402320"/>
              <a:gd name="T47" fmla="*/ 4417 h 113664"/>
              <a:gd name="T48" fmla="*/ 3377248 w 8402320"/>
              <a:gd name="T49" fmla="*/ 750 h 113664"/>
              <a:gd name="T50" fmla="*/ 3468772 w 8402320"/>
              <a:gd name="T51" fmla="*/ 3602 h 113664"/>
              <a:gd name="T52" fmla="*/ 3623408 w 8402320"/>
              <a:gd name="T53" fmla="*/ 1564 h 113664"/>
              <a:gd name="T54" fmla="*/ 3731724 w 8402320"/>
              <a:gd name="T55" fmla="*/ 2603 h 113664"/>
              <a:gd name="T56" fmla="*/ 3877313 w 8402320"/>
              <a:gd name="T57" fmla="*/ 2563 h 113664"/>
              <a:gd name="T58" fmla="*/ 3990206 w 8402320"/>
              <a:gd name="T59" fmla="*/ 2563 h 113664"/>
              <a:gd name="T60" fmla="*/ 4135808 w 8402320"/>
              <a:gd name="T61" fmla="*/ 2603 h 113664"/>
              <a:gd name="T62" fmla="*/ 4244059 w 8402320"/>
              <a:gd name="T63" fmla="*/ 1564 h 113664"/>
              <a:gd name="T64" fmla="*/ 4398746 w 8402320"/>
              <a:gd name="T65" fmla="*/ 3602 h 113664"/>
              <a:gd name="T66" fmla="*/ 4490107 w 8402320"/>
              <a:gd name="T67" fmla="*/ 750 h 113664"/>
              <a:gd name="T68" fmla="*/ 4669372 w 8402320"/>
              <a:gd name="T69" fmla="*/ 4417 h 113664"/>
              <a:gd name="T70" fmla="*/ 4730592 w 8402320"/>
              <a:gd name="T71" fmla="*/ 201 h 113664"/>
              <a:gd name="T72" fmla="*/ 4945802 w 8402320"/>
              <a:gd name="T73" fmla="*/ 4966 h 113664"/>
              <a:gd name="T74" fmla="*/ 4967711 w 8402320"/>
              <a:gd name="T75" fmla="*/ 0 h 113664"/>
              <a:gd name="T76" fmla="*/ 5226205 w 8402320"/>
              <a:gd name="T77" fmla="*/ 5166 h 113664"/>
              <a:gd name="T78" fmla="*/ 5484686 w 8402320"/>
              <a:gd name="T79" fmla="*/ 0 h 113664"/>
              <a:gd name="T80" fmla="*/ 5506594 w 8402320"/>
              <a:gd name="T81" fmla="*/ 4966 h 113664"/>
              <a:gd name="T82" fmla="*/ 5721636 w 8402320"/>
              <a:gd name="T83" fmla="*/ 201 h 113664"/>
              <a:gd name="T84" fmla="*/ 5783038 w 8402320"/>
              <a:gd name="T85" fmla="*/ 4417 h 113664"/>
              <a:gd name="T86" fmla="*/ 5962128 w 8402320"/>
              <a:gd name="T87" fmla="*/ 750 h 113664"/>
              <a:gd name="T88" fmla="*/ 6053651 w 8402320"/>
              <a:gd name="T89" fmla="*/ 3602 h 113664"/>
              <a:gd name="T90" fmla="*/ 6208288 w 8402320"/>
              <a:gd name="T91" fmla="*/ 1564 h 113664"/>
              <a:gd name="T92" fmla="*/ 6316603 w 8402320"/>
              <a:gd name="T93" fmla="*/ 2603 h 113664"/>
              <a:gd name="T94" fmla="*/ 6462192 w 8402320"/>
              <a:gd name="T95" fmla="*/ 2563 h 113664"/>
              <a:gd name="T96" fmla="*/ 6575084 w 8402320"/>
              <a:gd name="T97" fmla="*/ 2563 h 113664"/>
              <a:gd name="T98" fmla="*/ 6720686 w 8402320"/>
              <a:gd name="T99" fmla="*/ 2603 h 113664"/>
              <a:gd name="T100" fmla="*/ 6828941 w 8402320"/>
              <a:gd name="T101" fmla="*/ 1564 h 113664"/>
              <a:gd name="T102" fmla="*/ 6983624 w 8402320"/>
              <a:gd name="T103" fmla="*/ 3602 h 113664"/>
              <a:gd name="T104" fmla="*/ 7074986 w 8402320"/>
              <a:gd name="T105" fmla="*/ 750 h 113664"/>
              <a:gd name="T106" fmla="*/ 7254251 w 8402320"/>
              <a:gd name="T107" fmla="*/ 4417 h 113664"/>
              <a:gd name="T108" fmla="*/ 7315471 w 8402320"/>
              <a:gd name="T109" fmla="*/ 201 h 113664"/>
              <a:gd name="T110" fmla="*/ 7530683 w 8402320"/>
              <a:gd name="T111" fmla="*/ 4966 h 113664"/>
              <a:gd name="T112" fmla="*/ 7552590 w 8402320"/>
              <a:gd name="T113" fmla="*/ 0 h 113664"/>
              <a:gd name="T114" fmla="*/ 7811084 w 8402320"/>
              <a:gd name="T115" fmla="*/ 5166 h 113664"/>
              <a:gd name="T116" fmla="*/ 8069566 w 8402320"/>
              <a:gd name="T117" fmla="*/ 0 h 113664"/>
              <a:gd name="T118" fmla="*/ 8091474 w 8402320"/>
              <a:gd name="T119" fmla="*/ 4966 h 113664"/>
              <a:gd name="T120" fmla="*/ 8306516 w 8402320"/>
              <a:gd name="T121" fmla="*/ 201 h 113664"/>
              <a:gd name="T122" fmla="*/ 8367917 w 8402320"/>
              <a:gd name="T123" fmla="*/ 4417 h 113664"/>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8402320" h="113664">
                <a:moveTo>
                  <a:pt x="56565" y="0"/>
                </a:moveTo>
                <a:lnTo>
                  <a:pt x="34975" y="4398"/>
                </a:lnTo>
                <a:lnTo>
                  <a:pt x="16948" y="16408"/>
                </a:lnTo>
                <a:lnTo>
                  <a:pt x="4587" y="34247"/>
                </a:lnTo>
                <a:lnTo>
                  <a:pt x="0" y="56133"/>
                </a:lnTo>
                <a:lnTo>
                  <a:pt x="0" y="56997"/>
                </a:lnTo>
                <a:lnTo>
                  <a:pt x="4466" y="78884"/>
                </a:lnTo>
                <a:lnTo>
                  <a:pt x="16624" y="96723"/>
                </a:lnTo>
                <a:lnTo>
                  <a:pt x="34611" y="108732"/>
                </a:lnTo>
                <a:lnTo>
                  <a:pt x="56565" y="113131"/>
                </a:lnTo>
                <a:lnTo>
                  <a:pt x="78520" y="108732"/>
                </a:lnTo>
                <a:lnTo>
                  <a:pt x="96507" y="96723"/>
                </a:lnTo>
                <a:lnTo>
                  <a:pt x="108665" y="78884"/>
                </a:lnTo>
                <a:lnTo>
                  <a:pt x="113131" y="56997"/>
                </a:lnTo>
                <a:lnTo>
                  <a:pt x="113131" y="56133"/>
                </a:lnTo>
                <a:lnTo>
                  <a:pt x="108483" y="34247"/>
                </a:lnTo>
                <a:lnTo>
                  <a:pt x="96021" y="16408"/>
                </a:lnTo>
                <a:lnTo>
                  <a:pt x="77973" y="4398"/>
                </a:lnTo>
                <a:lnTo>
                  <a:pt x="56565" y="0"/>
                </a:lnTo>
                <a:close/>
              </a:path>
              <a:path w="8402320" h="113664">
                <a:moveTo>
                  <a:pt x="315595" y="0"/>
                </a:moveTo>
                <a:lnTo>
                  <a:pt x="294005" y="4398"/>
                </a:lnTo>
                <a:lnTo>
                  <a:pt x="275977" y="16408"/>
                </a:lnTo>
                <a:lnTo>
                  <a:pt x="263617" y="34247"/>
                </a:lnTo>
                <a:lnTo>
                  <a:pt x="259029" y="56133"/>
                </a:lnTo>
                <a:lnTo>
                  <a:pt x="259029" y="56997"/>
                </a:lnTo>
                <a:lnTo>
                  <a:pt x="263495" y="78884"/>
                </a:lnTo>
                <a:lnTo>
                  <a:pt x="275653" y="96723"/>
                </a:lnTo>
                <a:lnTo>
                  <a:pt x="293640" y="108732"/>
                </a:lnTo>
                <a:lnTo>
                  <a:pt x="315595" y="113131"/>
                </a:lnTo>
                <a:lnTo>
                  <a:pt x="337549" y="108732"/>
                </a:lnTo>
                <a:lnTo>
                  <a:pt x="355536" y="96723"/>
                </a:lnTo>
                <a:lnTo>
                  <a:pt x="367694" y="78884"/>
                </a:lnTo>
                <a:lnTo>
                  <a:pt x="372160" y="56997"/>
                </a:lnTo>
                <a:lnTo>
                  <a:pt x="372160" y="56133"/>
                </a:lnTo>
                <a:lnTo>
                  <a:pt x="367512" y="34247"/>
                </a:lnTo>
                <a:lnTo>
                  <a:pt x="355050" y="16408"/>
                </a:lnTo>
                <a:lnTo>
                  <a:pt x="337002" y="4398"/>
                </a:lnTo>
                <a:lnTo>
                  <a:pt x="315595" y="0"/>
                </a:lnTo>
                <a:close/>
              </a:path>
              <a:path w="8402320" h="113664">
                <a:moveTo>
                  <a:pt x="574636" y="0"/>
                </a:moveTo>
                <a:lnTo>
                  <a:pt x="553046" y="4398"/>
                </a:lnTo>
                <a:lnTo>
                  <a:pt x="535019" y="16408"/>
                </a:lnTo>
                <a:lnTo>
                  <a:pt x="522658" y="34247"/>
                </a:lnTo>
                <a:lnTo>
                  <a:pt x="518071" y="56133"/>
                </a:lnTo>
                <a:lnTo>
                  <a:pt x="518071" y="56997"/>
                </a:lnTo>
                <a:lnTo>
                  <a:pt x="522537" y="78884"/>
                </a:lnTo>
                <a:lnTo>
                  <a:pt x="534695" y="96723"/>
                </a:lnTo>
                <a:lnTo>
                  <a:pt x="552682" y="108732"/>
                </a:lnTo>
                <a:lnTo>
                  <a:pt x="574636" y="113131"/>
                </a:lnTo>
                <a:lnTo>
                  <a:pt x="596591" y="108732"/>
                </a:lnTo>
                <a:lnTo>
                  <a:pt x="614578" y="96723"/>
                </a:lnTo>
                <a:lnTo>
                  <a:pt x="626736" y="78884"/>
                </a:lnTo>
                <a:lnTo>
                  <a:pt x="631202" y="56997"/>
                </a:lnTo>
                <a:lnTo>
                  <a:pt x="631202" y="56133"/>
                </a:lnTo>
                <a:lnTo>
                  <a:pt x="626554" y="34247"/>
                </a:lnTo>
                <a:lnTo>
                  <a:pt x="614092" y="16408"/>
                </a:lnTo>
                <a:lnTo>
                  <a:pt x="596044" y="4398"/>
                </a:lnTo>
                <a:lnTo>
                  <a:pt x="574636" y="0"/>
                </a:lnTo>
                <a:close/>
              </a:path>
              <a:path w="8402320" h="113664">
                <a:moveTo>
                  <a:pt x="833666" y="0"/>
                </a:moveTo>
                <a:lnTo>
                  <a:pt x="812076" y="4398"/>
                </a:lnTo>
                <a:lnTo>
                  <a:pt x="794048" y="16408"/>
                </a:lnTo>
                <a:lnTo>
                  <a:pt x="781688" y="34247"/>
                </a:lnTo>
                <a:lnTo>
                  <a:pt x="777100" y="56133"/>
                </a:lnTo>
                <a:lnTo>
                  <a:pt x="777100" y="56997"/>
                </a:lnTo>
                <a:lnTo>
                  <a:pt x="781566" y="78884"/>
                </a:lnTo>
                <a:lnTo>
                  <a:pt x="793724" y="96723"/>
                </a:lnTo>
                <a:lnTo>
                  <a:pt x="811711" y="108732"/>
                </a:lnTo>
                <a:lnTo>
                  <a:pt x="833666" y="113131"/>
                </a:lnTo>
                <a:lnTo>
                  <a:pt x="855620" y="108732"/>
                </a:lnTo>
                <a:lnTo>
                  <a:pt x="873607" y="96723"/>
                </a:lnTo>
                <a:lnTo>
                  <a:pt x="885765" y="78884"/>
                </a:lnTo>
                <a:lnTo>
                  <a:pt x="890231" y="56997"/>
                </a:lnTo>
                <a:lnTo>
                  <a:pt x="890231" y="56133"/>
                </a:lnTo>
                <a:lnTo>
                  <a:pt x="885583" y="34247"/>
                </a:lnTo>
                <a:lnTo>
                  <a:pt x="873121" y="16408"/>
                </a:lnTo>
                <a:lnTo>
                  <a:pt x="855073" y="4398"/>
                </a:lnTo>
                <a:lnTo>
                  <a:pt x="833666" y="0"/>
                </a:lnTo>
                <a:close/>
              </a:path>
              <a:path w="8402320" h="113664">
                <a:moveTo>
                  <a:pt x="1092708" y="0"/>
                </a:moveTo>
                <a:lnTo>
                  <a:pt x="1071118" y="4398"/>
                </a:lnTo>
                <a:lnTo>
                  <a:pt x="1053090" y="16408"/>
                </a:lnTo>
                <a:lnTo>
                  <a:pt x="1040730" y="34247"/>
                </a:lnTo>
                <a:lnTo>
                  <a:pt x="1036142" y="56133"/>
                </a:lnTo>
                <a:lnTo>
                  <a:pt x="1036142" y="56997"/>
                </a:lnTo>
                <a:lnTo>
                  <a:pt x="1040608" y="78884"/>
                </a:lnTo>
                <a:lnTo>
                  <a:pt x="1052766" y="96723"/>
                </a:lnTo>
                <a:lnTo>
                  <a:pt x="1070753" y="108732"/>
                </a:lnTo>
                <a:lnTo>
                  <a:pt x="1092708" y="113131"/>
                </a:lnTo>
                <a:lnTo>
                  <a:pt x="1114662" y="108732"/>
                </a:lnTo>
                <a:lnTo>
                  <a:pt x="1132649" y="96723"/>
                </a:lnTo>
                <a:lnTo>
                  <a:pt x="1144807" y="78884"/>
                </a:lnTo>
                <a:lnTo>
                  <a:pt x="1149273" y="56997"/>
                </a:lnTo>
                <a:lnTo>
                  <a:pt x="1149273" y="56133"/>
                </a:lnTo>
                <a:lnTo>
                  <a:pt x="1144625" y="34247"/>
                </a:lnTo>
                <a:lnTo>
                  <a:pt x="1132163" y="16408"/>
                </a:lnTo>
                <a:lnTo>
                  <a:pt x="1114115" y="4398"/>
                </a:lnTo>
                <a:lnTo>
                  <a:pt x="1092708" y="0"/>
                </a:lnTo>
                <a:close/>
              </a:path>
              <a:path w="8402320" h="113664">
                <a:moveTo>
                  <a:pt x="1351737" y="0"/>
                </a:moveTo>
                <a:lnTo>
                  <a:pt x="1330147" y="4398"/>
                </a:lnTo>
                <a:lnTo>
                  <a:pt x="1312119" y="16408"/>
                </a:lnTo>
                <a:lnTo>
                  <a:pt x="1299759" y="34247"/>
                </a:lnTo>
                <a:lnTo>
                  <a:pt x="1295171" y="56133"/>
                </a:lnTo>
                <a:lnTo>
                  <a:pt x="1295171" y="56997"/>
                </a:lnTo>
                <a:lnTo>
                  <a:pt x="1299637" y="78884"/>
                </a:lnTo>
                <a:lnTo>
                  <a:pt x="1311795" y="96723"/>
                </a:lnTo>
                <a:lnTo>
                  <a:pt x="1329782" y="108732"/>
                </a:lnTo>
                <a:lnTo>
                  <a:pt x="1351737" y="113131"/>
                </a:lnTo>
                <a:lnTo>
                  <a:pt x="1373691" y="108732"/>
                </a:lnTo>
                <a:lnTo>
                  <a:pt x="1391678" y="96723"/>
                </a:lnTo>
                <a:lnTo>
                  <a:pt x="1403836" y="78884"/>
                </a:lnTo>
                <a:lnTo>
                  <a:pt x="1408303" y="56997"/>
                </a:lnTo>
                <a:lnTo>
                  <a:pt x="1408303" y="56133"/>
                </a:lnTo>
                <a:lnTo>
                  <a:pt x="1403654" y="34247"/>
                </a:lnTo>
                <a:lnTo>
                  <a:pt x="1391192" y="16408"/>
                </a:lnTo>
                <a:lnTo>
                  <a:pt x="1373145" y="4398"/>
                </a:lnTo>
                <a:lnTo>
                  <a:pt x="1351737" y="0"/>
                </a:lnTo>
                <a:close/>
              </a:path>
              <a:path w="8402320" h="113664">
                <a:moveTo>
                  <a:pt x="1610779" y="0"/>
                </a:moveTo>
                <a:lnTo>
                  <a:pt x="1589189" y="4398"/>
                </a:lnTo>
                <a:lnTo>
                  <a:pt x="1571161" y="16408"/>
                </a:lnTo>
                <a:lnTo>
                  <a:pt x="1558801" y="34247"/>
                </a:lnTo>
                <a:lnTo>
                  <a:pt x="1554213" y="56133"/>
                </a:lnTo>
                <a:lnTo>
                  <a:pt x="1554213" y="56997"/>
                </a:lnTo>
                <a:lnTo>
                  <a:pt x="1558679" y="78884"/>
                </a:lnTo>
                <a:lnTo>
                  <a:pt x="1570837" y="96723"/>
                </a:lnTo>
                <a:lnTo>
                  <a:pt x="1588824" y="108732"/>
                </a:lnTo>
                <a:lnTo>
                  <a:pt x="1610779" y="113131"/>
                </a:lnTo>
                <a:lnTo>
                  <a:pt x="1632733" y="108732"/>
                </a:lnTo>
                <a:lnTo>
                  <a:pt x="1650720" y="96723"/>
                </a:lnTo>
                <a:lnTo>
                  <a:pt x="1662878" y="78884"/>
                </a:lnTo>
                <a:lnTo>
                  <a:pt x="1667344" y="56997"/>
                </a:lnTo>
                <a:lnTo>
                  <a:pt x="1667344" y="56133"/>
                </a:lnTo>
                <a:lnTo>
                  <a:pt x="1662696" y="34247"/>
                </a:lnTo>
                <a:lnTo>
                  <a:pt x="1650234" y="16408"/>
                </a:lnTo>
                <a:lnTo>
                  <a:pt x="1632186" y="4398"/>
                </a:lnTo>
                <a:lnTo>
                  <a:pt x="1610779" y="0"/>
                </a:lnTo>
                <a:close/>
              </a:path>
              <a:path w="8402320" h="113664">
                <a:moveTo>
                  <a:pt x="1869808" y="0"/>
                </a:moveTo>
                <a:lnTo>
                  <a:pt x="1848218" y="4398"/>
                </a:lnTo>
                <a:lnTo>
                  <a:pt x="1830190" y="16408"/>
                </a:lnTo>
                <a:lnTo>
                  <a:pt x="1817830" y="34247"/>
                </a:lnTo>
                <a:lnTo>
                  <a:pt x="1813242" y="56133"/>
                </a:lnTo>
                <a:lnTo>
                  <a:pt x="1813242" y="56997"/>
                </a:lnTo>
                <a:lnTo>
                  <a:pt x="1817708" y="78884"/>
                </a:lnTo>
                <a:lnTo>
                  <a:pt x="1829866" y="96723"/>
                </a:lnTo>
                <a:lnTo>
                  <a:pt x="1847853" y="108732"/>
                </a:lnTo>
                <a:lnTo>
                  <a:pt x="1869808" y="113131"/>
                </a:lnTo>
                <a:lnTo>
                  <a:pt x="1891762" y="108732"/>
                </a:lnTo>
                <a:lnTo>
                  <a:pt x="1909749" y="96723"/>
                </a:lnTo>
                <a:lnTo>
                  <a:pt x="1921907" y="78884"/>
                </a:lnTo>
                <a:lnTo>
                  <a:pt x="1926374" y="56997"/>
                </a:lnTo>
                <a:lnTo>
                  <a:pt x="1926374" y="56133"/>
                </a:lnTo>
                <a:lnTo>
                  <a:pt x="1921725" y="34247"/>
                </a:lnTo>
                <a:lnTo>
                  <a:pt x="1909264" y="16408"/>
                </a:lnTo>
                <a:lnTo>
                  <a:pt x="1891216" y="4398"/>
                </a:lnTo>
                <a:lnTo>
                  <a:pt x="1869808" y="0"/>
                </a:lnTo>
                <a:close/>
              </a:path>
              <a:path w="8402320" h="113664">
                <a:moveTo>
                  <a:pt x="2128850" y="0"/>
                </a:moveTo>
                <a:lnTo>
                  <a:pt x="2107260" y="4398"/>
                </a:lnTo>
                <a:lnTo>
                  <a:pt x="2089232" y="16408"/>
                </a:lnTo>
                <a:lnTo>
                  <a:pt x="2076872" y="34247"/>
                </a:lnTo>
                <a:lnTo>
                  <a:pt x="2072284" y="56133"/>
                </a:lnTo>
                <a:lnTo>
                  <a:pt x="2072284" y="56997"/>
                </a:lnTo>
                <a:lnTo>
                  <a:pt x="2076750" y="78884"/>
                </a:lnTo>
                <a:lnTo>
                  <a:pt x="2088908" y="96723"/>
                </a:lnTo>
                <a:lnTo>
                  <a:pt x="2106895" y="108732"/>
                </a:lnTo>
                <a:lnTo>
                  <a:pt x="2128850" y="113131"/>
                </a:lnTo>
                <a:lnTo>
                  <a:pt x="2150804" y="108732"/>
                </a:lnTo>
                <a:lnTo>
                  <a:pt x="2168791" y="96723"/>
                </a:lnTo>
                <a:lnTo>
                  <a:pt x="2180949" y="78884"/>
                </a:lnTo>
                <a:lnTo>
                  <a:pt x="2185416" y="56997"/>
                </a:lnTo>
                <a:lnTo>
                  <a:pt x="2185416" y="56133"/>
                </a:lnTo>
                <a:lnTo>
                  <a:pt x="2180767" y="34247"/>
                </a:lnTo>
                <a:lnTo>
                  <a:pt x="2168305" y="16408"/>
                </a:lnTo>
                <a:lnTo>
                  <a:pt x="2150258" y="4398"/>
                </a:lnTo>
                <a:lnTo>
                  <a:pt x="2128850" y="0"/>
                </a:lnTo>
                <a:close/>
              </a:path>
              <a:path w="8402320" h="113664">
                <a:moveTo>
                  <a:pt x="2387879" y="0"/>
                </a:moveTo>
                <a:lnTo>
                  <a:pt x="2366289" y="4398"/>
                </a:lnTo>
                <a:lnTo>
                  <a:pt x="2348261" y="16408"/>
                </a:lnTo>
                <a:lnTo>
                  <a:pt x="2335901" y="34247"/>
                </a:lnTo>
                <a:lnTo>
                  <a:pt x="2331313" y="56133"/>
                </a:lnTo>
                <a:lnTo>
                  <a:pt x="2331313" y="56997"/>
                </a:lnTo>
                <a:lnTo>
                  <a:pt x="2335780" y="78884"/>
                </a:lnTo>
                <a:lnTo>
                  <a:pt x="2347937" y="96723"/>
                </a:lnTo>
                <a:lnTo>
                  <a:pt x="2365925" y="108732"/>
                </a:lnTo>
                <a:lnTo>
                  <a:pt x="2387879" y="113131"/>
                </a:lnTo>
                <a:lnTo>
                  <a:pt x="2409833" y="108732"/>
                </a:lnTo>
                <a:lnTo>
                  <a:pt x="2427820" y="96723"/>
                </a:lnTo>
                <a:lnTo>
                  <a:pt x="2439978" y="78884"/>
                </a:lnTo>
                <a:lnTo>
                  <a:pt x="2444445" y="56997"/>
                </a:lnTo>
                <a:lnTo>
                  <a:pt x="2444445" y="56133"/>
                </a:lnTo>
                <a:lnTo>
                  <a:pt x="2439796" y="34247"/>
                </a:lnTo>
                <a:lnTo>
                  <a:pt x="2427335" y="16408"/>
                </a:lnTo>
                <a:lnTo>
                  <a:pt x="2409287" y="4398"/>
                </a:lnTo>
                <a:lnTo>
                  <a:pt x="2387879" y="0"/>
                </a:lnTo>
                <a:close/>
              </a:path>
              <a:path w="8402320" h="113664">
                <a:moveTo>
                  <a:pt x="2646921" y="0"/>
                </a:moveTo>
                <a:lnTo>
                  <a:pt x="2625331" y="4398"/>
                </a:lnTo>
                <a:lnTo>
                  <a:pt x="2607303" y="16408"/>
                </a:lnTo>
                <a:lnTo>
                  <a:pt x="2594943" y="34247"/>
                </a:lnTo>
                <a:lnTo>
                  <a:pt x="2590355" y="56133"/>
                </a:lnTo>
                <a:lnTo>
                  <a:pt x="2590355" y="56997"/>
                </a:lnTo>
                <a:lnTo>
                  <a:pt x="2594821" y="78884"/>
                </a:lnTo>
                <a:lnTo>
                  <a:pt x="2606979" y="96723"/>
                </a:lnTo>
                <a:lnTo>
                  <a:pt x="2624966" y="108732"/>
                </a:lnTo>
                <a:lnTo>
                  <a:pt x="2646921" y="113131"/>
                </a:lnTo>
                <a:lnTo>
                  <a:pt x="2668875" y="108732"/>
                </a:lnTo>
                <a:lnTo>
                  <a:pt x="2686862" y="96723"/>
                </a:lnTo>
                <a:lnTo>
                  <a:pt x="2699020" y="78884"/>
                </a:lnTo>
                <a:lnTo>
                  <a:pt x="2703487" y="56997"/>
                </a:lnTo>
                <a:lnTo>
                  <a:pt x="2703487" y="56133"/>
                </a:lnTo>
                <a:lnTo>
                  <a:pt x="2698838" y="34247"/>
                </a:lnTo>
                <a:lnTo>
                  <a:pt x="2686377" y="16408"/>
                </a:lnTo>
                <a:lnTo>
                  <a:pt x="2668329" y="4398"/>
                </a:lnTo>
                <a:lnTo>
                  <a:pt x="2646921" y="0"/>
                </a:lnTo>
                <a:close/>
              </a:path>
              <a:path w="8402320" h="113664">
                <a:moveTo>
                  <a:pt x="2905950" y="0"/>
                </a:moveTo>
                <a:lnTo>
                  <a:pt x="2884360" y="4398"/>
                </a:lnTo>
                <a:lnTo>
                  <a:pt x="2866332" y="16408"/>
                </a:lnTo>
                <a:lnTo>
                  <a:pt x="2853972" y="34247"/>
                </a:lnTo>
                <a:lnTo>
                  <a:pt x="2849384" y="56133"/>
                </a:lnTo>
                <a:lnTo>
                  <a:pt x="2849384" y="56997"/>
                </a:lnTo>
                <a:lnTo>
                  <a:pt x="2853851" y="78884"/>
                </a:lnTo>
                <a:lnTo>
                  <a:pt x="2866009" y="96723"/>
                </a:lnTo>
                <a:lnTo>
                  <a:pt x="2883996" y="108732"/>
                </a:lnTo>
                <a:lnTo>
                  <a:pt x="2905950" y="113131"/>
                </a:lnTo>
                <a:lnTo>
                  <a:pt x="2927904" y="108732"/>
                </a:lnTo>
                <a:lnTo>
                  <a:pt x="2945892" y="96723"/>
                </a:lnTo>
                <a:lnTo>
                  <a:pt x="2958049" y="78884"/>
                </a:lnTo>
                <a:lnTo>
                  <a:pt x="2962516" y="56997"/>
                </a:lnTo>
                <a:lnTo>
                  <a:pt x="2962516" y="56133"/>
                </a:lnTo>
                <a:lnTo>
                  <a:pt x="2957867" y="34247"/>
                </a:lnTo>
                <a:lnTo>
                  <a:pt x="2945406" y="16408"/>
                </a:lnTo>
                <a:lnTo>
                  <a:pt x="2927358" y="4398"/>
                </a:lnTo>
                <a:lnTo>
                  <a:pt x="2905950" y="0"/>
                </a:lnTo>
                <a:close/>
              </a:path>
              <a:path w="8402320" h="113664">
                <a:moveTo>
                  <a:pt x="3164992" y="0"/>
                </a:moveTo>
                <a:lnTo>
                  <a:pt x="3143402" y="4398"/>
                </a:lnTo>
                <a:lnTo>
                  <a:pt x="3125374" y="16408"/>
                </a:lnTo>
                <a:lnTo>
                  <a:pt x="3113014" y="34247"/>
                </a:lnTo>
                <a:lnTo>
                  <a:pt x="3108426" y="56133"/>
                </a:lnTo>
                <a:lnTo>
                  <a:pt x="3108426" y="56997"/>
                </a:lnTo>
                <a:lnTo>
                  <a:pt x="3112893" y="78884"/>
                </a:lnTo>
                <a:lnTo>
                  <a:pt x="3125050" y="96723"/>
                </a:lnTo>
                <a:lnTo>
                  <a:pt x="3143038" y="108732"/>
                </a:lnTo>
                <a:lnTo>
                  <a:pt x="3164992" y="113131"/>
                </a:lnTo>
                <a:lnTo>
                  <a:pt x="3186946" y="108732"/>
                </a:lnTo>
                <a:lnTo>
                  <a:pt x="3204933" y="96723"/>
                </a:lnTo>
                <a:lnTo>
                  <a:pt x="3217091" y="78884"/>
                </a:lnTo>
                <a:lnTo>
                  <a:pt x="3221558" y="56997"/>
                </a:lnTo>
                <a:lnTo>
                  <a:pt x="3221558" y="56133"/>
                </a:lnTo>
                <a:lnTo>
                  <a:pt x="3216909" y="34247"/>
                </a:lnTo>
                <a:lnTo>
                  <a:pt x="3204448" y="16408"/>
                </a:lnTo>
                <a:lnTo>
                  <a:pt x="3186400" y="4398"/>
                </a:lnTo>
                <a:lnTo>
                  <a:pt x="3164992" y="0"/>
                </a:lnTo>
                <a:close/>
              </a:path>
              <a:path w="8402320" h="113664">
                <a:moveTo>
                  <a:pt x="3424021" y="0"/>
                </a:moveTo>
                <a:lnTo>
                  <a:pt x="3402431" y="4398"/>
                </a:lnTo>
                <a:lnTo>
                  <a:pt x="3384403" y="16408"/>
                </a:lnTo>
                <a:lnTo>
                  <a:pt x="3372043" y="34247"/>
                </a:lnTo>
                <a:lnTo>
                  <a:pt x="3367455" y="56133"/>
                </a:lnTo>
                <a:lnTo>
                  <a:pt x="3367455" y="56997"/>
                </a:lnTo>
                <a:lnTo>
                  <a:pt x="3371922" y="78884"/>
                </a:lnTo>
                <a:lnTo>
                  <a:pt x="3384080" y="96723"/>
                </a:lnTo>
                <a:lnTo>
                  <a:pt x="3402067" y="108732"/>
                </a:lnTo>
                <a:lnTo>
                  <a:pt x="3424021" y="113131"/>
                </a:lnTo>
                <a:lnTo>
                  <a:pt x="3445975" y="108732"/>
                </a:lnTo>
                <a:lnTo>
                  <a:pt x="3463963" y="96723"/>
                </a:lnTo>
                <a:lnTo>
                  <a:pt x="3476120" y="78884"/>
                </a:lnTo>
                <a:lnTo>
                  <a:pt x="3480587" y="56997"/>
                </a:lnTo>
                <a:lnTo>
                  <a:pt x="3480587" y="56133"/>
                </a:lnTo>
                <a:lnTo>
                  <a:pt x="3475938" y="34247"/>
                </a:lnTo>
                <a:lnTo>
                  <a:pt x="3463477" y="16408"/>
                </a:lnTo>
                <a:lnTo>
                  <a:pt x="3445429" y="4398"/>
                </a:lnTo>
                <a:lnTo>
                  <a:pt x="3424021" y="0"/>
                </a:lnTo>
                <a:close/>
              </a:path>
              <a:path w="8402320" h="113664">
                <a:moveTo>
                  <a:pt x="3683063" y="0"/>
                </a:moveTo>
                <a:lnTo>
                  <a:pt x="3661473" y="4398"/>
                </a:lnTo>
                <a:lnTo>
                  <a:pt x="3643445" y="16408"/>
                </a:lnTo>
                <a:lnTo>
                  <a:pt x="3631085" y="34247"/>
                </a:lnTo>
                <a:lnTo>
                  <a:pt x="3626497" y="56133"/>
                </a:lnTo>
                <a:lnTo>
                  <a:pt x="3626497" y="56997"/>
                </a:lnTo>
                <a:lnTo>
                  <a:pt x="3630964" y="78884"/>
                </a:lnTo>
                <a:lnTo>
                  <a:pt x="3643122" y="96723"/>
                </a:lnTo>
                <a:lnTo>
                  <a:pt x="3661109" y="108732"/>
                </a:lnTo>
                <a:lnTo>
                  <a:pt x="3683063" y="113131"/>
                </a:lnTo>
                <a:lnTo>
                  <a:pt x="3705017" y="108732"/>
                </a:lnTo>
                <a:lnTo>
                  <a:pt x="3723005" y="96723"/>
                </a:lnTo>
                <a:lnTo>
                  <a:pt x="3735162" y="78884"/>
                </a:lnTo>
                <a:lnTo>
                  <a:pt x="3739629" y="56997"/>
                </a:lnTo>
                <a:lnTo>
                  <a:pt x="3739629" y="56133"/>
                </a:lnTo>
                <a:lnTo>
                  <a:pt x="3734980" y="34247"/>
                </a:lnTo>
                <a:lnTo>
                  <a:pt x="3722519" y="16408"/>
                </a:lnTo>
                <a:lnTo>
                  <a:pt x="3704471" y="4398"/>
                </a:lnTo>
                <a:lnTo>
                  <a:pt x="3683063" y="0"/>
                </a:lnTo>
                <a:close/>
              </a:path>
              <a:path w="8402320" h="113664">
                <a:moveTo>
                  <a:pt x="3942092" y="0"/>
                </a:moveTo>
                <a:lnTo>
                  <a:pt x="3920502" y="4398"/>
                </a:lnTo>
                <a:lnTo>
                  <a:pt x="3902475" y="16408"/>
                </a:lnTo>
                <a:lnTo>
                  <a:pt x="3890114" y="34247"/>
                </a:lnTo>
                <a:lnTo>
                  <a:pt x="3885526" y="56133"/>
                </a:lnTo>
                <a:lnTo>
                  <a:pt x="3885526" y="56997"/>
                </a:lnTo>
                <a:lnTo>
                  <a:pt x="3889993" y="78884"/>
                </a:lnTo>
                <a:lnTo>
                  <a:pt x="3902151" y="96723"/>
                </a:lnTo>
                <a:lnTo>
                  <a:pt x="3920138" y="108732"/>
                </a:lnTo>
                <a:lnTo>
                  <a:pt x="3942092" y="113131"/>
                </a:lnTo>
                <a:lnTo>
                  <a:pt x="3964047" y="108732"/>
                </a:lnTo>
                <a:lnTo>
                  <a:pt x="3982034" y="96723"/>
                </a:lnTo>
                <a:lnTo>
                  <a:pt x="3994192" y="78884"/>
                </a:lnTo>
                <a:lnTo>
                  <a:pt x="3998658" y="56997"/>
                </a:lnTo>
                <a:lnTo>
                  <a:pt x="3998658" y="56133"/>
                </a:lnTo>
                <a:lnTo>
                  <a:pt x="3994009" y="34247"/>
                </a:lnTo>
                <a:lnTo>
                  <a:pt x="3981548" y="16408"/>
                </a:lnTo>
                <a:lnTo>
                  <a:pt x="3963500" y="4398"/>
                </a:lnTo>
                <a:lnTo>
                  <a:pt x="3942092" y="0"/>
                </a:lnTo>
                <a:close/>
              </a:path>
              <a:path w="8402320" h="113664">
                <a:moveTo>
                  <a:pt x="4201134" y="0"/>
                </a:moveTo>
                <a:lnTo>
                  <a:pt x="4179544" y="4398"/>
                </a:lnTo>
                <a:lnTo>
                  <a:pt x="4161516" y="16408"/>
                </a:lnTo>
                <a:lnTo>
                  <a:pt x="4149156" y="34247"/>
                </a:lnTo>
                <a:lnTo>
                  <a:pt x="4144568" y="56133"/>
                </a:lnTo>
                <a:lnTo>
                  <a:pt x="4144568" y="56997"/>
                </a:lnTo>
                <a:lnTo>
                  <a:pt x="4149035" y="78884"/>
                </a:lnTo>
                <a:lnTo>
                  <a:pt x="4161193" y="96723"/>
                </a:lnTo>
                <a:lnTo>
                  <a:pt x="4179180" y="108732"/>
                </a:lnTo>
                <a:lnTo>
                  <a:pt x="4201134" y="113131"/>
                </a:lnTo>
                <a:lnTo>
                  <a:pt x="4223088" y="108732"/>
                </a:lnTo>
                <a:lnTo>
                  <a:pt x="4241076" y="96723"/>
                </a:lnTo>
                <a:lnTo>
                  <a:pt x="4253233" y="78884"/>
                </a:lnTo>
                <a:lnTo>
                  <a:pt x="4257700" y="56997"/>
                </a:lnTo>
                <a:lnTo>
                  <a:pt x="4257700" y="56133"/>
                </a:lnTo>
                <a:lnTo>
                  <a:pt x="4253051" y="34247"/>
                </a:lnTo>
                <a:lnTo>
                  <a:pt x="4240590" y="16408"/>
                </a:lnTo>
                <a:lnTo>
                  <a:pt x="4222542" y="4398"/>
                </a:lnTo>
                <a:lnTo>
                  <a:pt x="4201134" y="0"/>
                </a:lnTo>
                <a:close/>
              </a:path>
              <a:path w="8402320" h="113664">
                <a:moveTo>
                  <a:pt x="4460163" y="0"/>
                </a:moveTo>
                <a:lnTo>
                  <a:pt x="4438573" y="4398"/>
                </a:lnTo>
                <a:lnTo>
                  <a:pt x="4420546" y="16408"/>
                </a:lnTo>
                <a:lnTo>
                  <a:pt x="4408185" y="34247"/>
                </a:lnTo>
                <a:lnTo>
                  <a:pt x="4403598" y="56133"/>
                </a:lnTo>
                <a:lnTo>
                  <a:pt x="4403598" y="56997"/>
                </a:lnTo>
                <a:lnTo>
                  <a:pt x="4408064" y="78884"/>
                </a:lnTo>
                <a:lnTo>
                  <a:pt x="4420222" y="96723"/>
                </a:lnTo>
                <a:lnTo>
                  <a:pt x="4438209" y="108732"/>
                </a:lnTo>
                <a:lnTo>
                  <a:pt x="4460163" y="113131"/>
                </a:lnTo>
                <a:lnTo>
                  <a:pt x="4482118" y="108732"/>
                </a:lnTo>
                <a:lnTo>
                  <a:pt x="4500105" y="96723"/>
                </a:lnTo>
                <a:lnTo>
                  <a:pt x="4512263" y="78884"/>
                </a:lnTo>
                <a:lnTo>
                  <a:pt x="4516729" y="56997"/>
                </a:lnTo>
                <a:lnTo>
                  <a:pt x="4516729" y="56133"/>
                </a:lnTo>
                <a:lnTo>
                  <a:pt x="4512081" y="34247"/>
                </a:lnTo>
                <a:lnTo>
                  <a:pt x="4499619" y="16408"/>
                </a:lnTo>
                <a:lnTo>
                  <a:pt x="4481571" y="4398"/>
                </a:lnTo>
                <a:lnTo>
                  <a:pt x="4460163" y="0"/>
                </a:lnTo>
                <a:close/>
              </a:path>
              <a:path w="8402320" h="113664">
                <a:moveTo>
                  <a:pt x="4719205" y="0"/>
                </a:moveTo>
                <a:lnTo>
                  <a:pt x="4697615" y="4398"/>
                </a:lnTo>
                <a:lnTo>
                  <a:pt x="4679588" y="16408"/>
                </a:lnTo>
                <a:lnTo>
                  <a:pt x="4667227" y="34247"/>
                </a:lnTo>
                <a:lnTo>
                  <a:pt x="4662639" y="56133"/>
                </a:lnTo>
                <a:lnTo>
                  <a:pt x="4662639" y="56997"/>
                </a:lnTo>
                <a:lnTo>
                  <a:pt x="4667106" y="78884"/>
                </a:lnTo>
                <a:lnTo>
                  <a:pt x="4679264" y="96723"/>
                </a:lnTo>
                <a:lnTo>
                  <a:pt x="4697251" y="108732"/>
                </a:lnTo>
                <a:lnTo>
                  <a:pt x="4719205" y="113131"/>
                </a:lnTo>
                <a:lnTo>
                  <a:pt x="4741160" y="108732"/>
                </a:lnTo>
                <a:lnTo>
                  <a:pt x="4759147" y="96723"/>
                </a:lnTo>
                <a:lnTo>
                  <a:pt x="4771305" y="78884"/>
                </a:lnTo>
                <a:lnTo>
                  <a:pt x="4775771" y="56997"/>
                </a:lnTo>
                <a:lnTo>
                  <a:pt x="4775771" y="56133"/>
                </a:lnTo>
                <a:lnTo>
                  <a:pt x="4771122" y="34247"/>
                </a:lnTo>
                <a:lnTo>
                  <a:pt x="4758661" y="16408"/>
                </a:lnTo>
                <a:lnTo>
                  <a:pt x="4740613" y="4398"/>
                </a:lnTo>
                <a:lnTo>
                  <a:pt x="4719205" y="0"/>
                </a:lnTo>
                <a:close/>
              </a:path>
              <a:path w="8402320" h="113664">
                <a:moveTo>
                  <a:pt x="4978234" y="0"/>
                </a:moveTo>
                <a:lnTo>
                  <a:pt x="4956644" y="4398"/>
                </a:lnTo>
                <a:lnTo>
                  <a:pt x="4938617" y="16408"/>
                </a:lnTo>
                <a:lnTo>
                  <a:pt x="4926256" y="34247"/>
                </a:lnTo>
                <a:lnTo>
                  <a:pt x="4921669" y="56133"/>
                </a:lnTo>
                <a:lnTo>
                  <a:pt x="4921669" y="56997"/>
                </a:lnTo>
                <a:lnTo>
                  <a:pt x="4926135" y="78884"/>
                </a:lnTo>
                <a:lnTo>
                  <a:pt x="4938293" y="96723"/>
                </a:lnTo>
                <a:lnTo>
                  <a:pt x="4956280" y="108732"/>
                </a:lnTo>
                <a:lnTo>
                  <a:pt x="4978234" y="113131"/>
                </a:lnTo>
                <a:lnTo>
                  <a:pt x="5000189" y="108732"/>
                </a:lnTo>
                <a:lnTo>
                  <a:pt x="5018176" y="96723"/>
                </a:lnTo>
                <a:lnTo>
                  <a:pt x="5030334" y="78884"/>
                </a:lnTo>
                <a:lnTo>
                  <a:pt x="5034800" y="56997"/>
                </a:lnTo>
                <a:lnTo>
                  <a:pt x="5034800" y="56133"/>
                </a:lnTo>
                <a:lnTo>
                  <a:pt x="5030152" y="34247"/>
                </a:lnTo>
                <a:lnTo>
                  <a:pt x="5017690" y="16408"/>
                </a:lnTo>
                <a:lnTo>
                  <a:pt x="4999642" y="4398"/>
                </a:lnTo>
                <a:lnTo>
                  <a:pt x="4978234" y="0"/>
                </a:lnTo>
                <a:close/>
              </a:path>
              <a:path w="8402320" h="113664">
                <a:moveTo>
                  <a:pt x="5237276" y="0"/>
                </a:moveTo>
                <a:lnTo>
                  <a:pt x="5215686" y="4398"/>
                </a:lnTo>
                <a:lnTo>
                  <a:pt x="5197659" y="16408"/>
                </a:lnTo>
                <a:lnTo>
                  <a:pt x="5185298" y="34247"/>
                </a:lnTo>
                <a:lnTo>
                  <a:pt x="5180711" y="56133"/>
                </a:lnTo>
                <a:lnTo>
                  <a:pt x="5180711" y="56997"/>
                </a:lnTo>
                <a:lnTo>
                  <a:pt x="5185177" y="78884"/>
                </a:lnTo>
                <a:lnTo>
                  <a:pt x="5197335" y="96723"/>
                </a:lnTo>
                <a:lnTo>
                  <a:pt x="5215322" y="108732"/>
                </a:lnTo>
                <a:lnTo>
                  <a:pt x="5237276" y="113131"/>
                </a:lnTo>
                <a:lnTo>
                  <a:pt x="5259231" y="108732"/>
                </a:lnTo>
                <a:lnTo>
                  <a:pt x="5277218" y="96723"/>
                </a:lnTo>
                <a:lnTo>
                  <a:pt x="5289376" y="78884"/>
                </a:lnTo>
                <a:lnTo>
                  <a:pt x="5293842" y="56997"/>
                </a:lnTo>
                <a:lnTo>
                  <a:pt x="5293842" y="56133"/>
                </a:lnTo>
                <a:lnTo>
                  <a:pt x="5289194" y="34247"/>
                </a:lnTo>
                <a:lnTo>
                  <a:pt x="5276732" y="16408"/>
                </a:lnTo>
                <a:lnTo>
                  <a:pt x="5258684" y="4398"/>
                </a:lnTo>
                <a:lnTo>
                  <a:pt x="5237276" y="0"/>
                </a:lnTo>
                <a:close/>
              </a:path>
              <a:path w="8402320" h="113664">
                <a:moveTo>
                  <a:pt x="5496306" y="0"/>
                </a:moveTo>
                <a:lnTo>
                  <a:pt x="5474716" y="4398"/>
                </a:lnTo>
                <a:lnTo>
                  <a:pt x="5456688" y="16408"/>
                </a:lnTo>
                <a:lnTo>
                  <a:pt x="5444328" y="34247"/>
                </a:lnTo>
                <a:lnTo>
                  <a:pt x="5439740" y="56133"/>
                </a:lnTo>
                <a:lnTo>
                  <a:pt x="5439740" y="56997"/>
                </a:lnTo>
                <a:lnTo>
                  <a:pt x="5444206" y="78884"/>
                </a:lnTo>
                <a:lnTo>
                  <a:pt x="5456364" y="96723"/>
                </a:lnTo>
                <a:lnTo>
                  <a:pt x="5474351" y="108732"/>
                </a:lnTo>
                <a:lnTo>
                  <a:pt x="5496306" y="113131"/>
                </a:lnTo>
                <a:lnTo>
                  <a:pt x="5518260" y="108732"/>
                </a:lnTo>
                <a:lnTo>
                  <a:pt x="5536247" y="96723"/>
                </a:lnTo>
                <a:lnTo>
                  <a:pt x="5548405" y="78884"/>
                </a:lnTo>
                <a:lnTo>
                  <a:pt x="5552871" y="56997"/>
                </a:lnTo>
                <a:lnTo>
                  <a:pt x="5552871" y="56133"/>
                </a:lnTo>
                <a:lnTo>
                  <a:pt x="5548223" y="34247"/>
                </a:lnTo>
                <a:lnTo>
                  <a:pt x="5535761" y="16408"/>
                </a:lnTo>
                <a:lnTo>
                  <a:pt x="5517713" y="4398"/>
                </a:lnTo>
                <a:lnTo>
                  <a:pt x="5496306" y="0"/>
                </a:lnTo>
                <a:close/>
              </a:path>
              <a:path w="8402320" h="113664">
                <a:moveTo>
                  <a:pt x="5755347" y="0"/>
                </a:moveTo>
                <a:lnTo>
                  <a:pt x="5733757" y="4398"/>
                </a:lnTo>
                <a:lnTo>
                  <a:pt x="5715730" y="16408"/>
                </a:lnTo>
                <a:lnTo>
                  <a:pt x="5703369" y="34247"/>
                </a:lnTo>
                <a:lnTo>
                  <a:pt x="5698782" y="56133"/>
                </a:lnTo>
                <a:lnTo>
                  <a:pt x="5698782" y="56997"/>
                </a:lnTo>
                <a:lnTo>
                  <a:pt x="5703248" y="78884"/>
                </a:lnTo>
                <a:lnTo>
                  <a:pt x="5715406" y="96723"/>
                </a:lnTo>
                <a:lnTo>
                  <a:pt x="5733393" y="108732"/>
                </a:lnTo>
                <a:lnTo>
                  <a:pt x="5755347" y="113131"/>
                </a:lnTo>
                <a:lnTo>
                  <a:pt x="5777302" y="108732"/>
                </a:lnTo>
                <a:lnTo>
                  <a:pt x="5795289" y="96723"/>
                </a:lnTo>
                <a:lnTo>
                  <a:pt x="5807447" y="78884"/>
                </a:lnTo>
                <a:lnTo>
                  <a:pt x="5811913" y="56997"/>
                </a:lnTo>
                <a:lnTo>
                  <a:pt x="5811913" y="56133"/>
                </a:lnTo>
                <a:lnTo>
                  <a:pt x="5807265" y="34247"/>
                </a:lnTo>
                <a:lnTo>
                  <a:pt x="5794803" y="16408"/>
                </a:lnTo>
                <a:lnTo>
                  <a:pt x="5776755" y="4398"/>
                </a:lnTo>
                <a:lnTo>
                  <a:pt x="5755347" y="0"/>
                </a:lnTo>
                <a:close/>
              </a:path>
              <a:path w="8402320" h="113664">
                <a:moveTo>
                  <a:pt x="6014377" y="0"/>
                </a:moveTo>
                <a:lnTo>
                  <a:pt x="5992787" y="4398"/>
                </a:lnTo>
                <a:lnTo>
                  <a:pt x="5974759" y="16408"/>
                </a:lnTo>
                <a:lnTo>
                  <a:pt x="5962399" y="34247"/>
                </a:lnTo>
                <a:lnTo>
                  <a:pt x="5957811" y="56133"/>
                </a:lnTo>
                <a:lnTo>
                  <a:pt x="5957811" y="56997"/>
                </a:lnTo>
                <a:lnTo>
                  <a:pt x="5962277" y="78884"/>
                </a:lnTo>
                <a:lnTo>
                  <a:pt x="5974435" y="96723"/>
                </a:lnTo>
                <a:lnTo>
                  <a:pt x="5992422" y="108732"/>
                </a:lnTo>
                <a:lnTo>
                  <a:pt x="6014377" y="113131"/>
                </a:lnTo>
                <a:lnTo>
                  <a:pt x="6036331" y="108732"/>
                </a:lnTo>
                <a:lnTo>
                  <a:pt x="6054318" y="96723"/>
                </a:lnTo>
                <a:lnTo>
                  <a:pt x="6066476" y="78884"/>
                </a:lnTo>
                <a:lnTo>
                  <a:pt x="6070942" y="56997"/>
                </a:lnTo>
                <a:lnTo>
                  <a:pt x="6070942" y="56133"/>
                </a:lnTo>
                <a:lnTo>
                  <a:pt x="6066294" y="34247"/>
                </a:lnTo>
                <a:lnTo>
                  <a:pt x="6053832" y="16408"/>
                </a:lnTo>
                <a:lnTo>
                  <a:pt x="6035784" y="4398"/>
                </a:lnTo>
                <a:lnTo>
                  <a:pt x="6014377" y="0"/>
                </a:lnTo>
                <a:close/>
              </a:path>
              <a:path w="8402320" h="113664">
                <a:moveTo>
                  <a:pt x="6273419" y="0"/>
                </a:moveTo>
                <a:lnTo>
                  <a:pt x="6251829" y="4398"/>
                </a:lnTo>
                <a:lnTo>
                  <a:pt x="6233801" y="16408"/>
                </a:lnTo>
                <a:lnTo>
                  <a:pt x="6221441" y="34247"/>
                </a:lnTo>
                <a:lnTo>
                  <a:pt x="6216853" y="56133"/>
                </a:lnTo>
                <a:lnTo>
                  <a:pt x="6216853" y="56997"/>
                </a:lnTo>
                <a:lnTo>
                  <a:pt x="6221319" y="78884"/>
                </a:lnTo>
                <a:lnTo>
                  <a:pt x="6233477" y="96723"/>
                </a:lnTo>
                <a:lnTo>
                  <a:pt x="6251464" y="108732"/>
                </a:lnTo>
                <a:lnTo>
                  <a:pt x="6273419" y="113131"/>
                </a:lnTo>
                <a:lnTo>
                  <a:pt x="6295373" y="108732"/>
                </a:lnTo>
                <a:lnTo>
                  <a:pt x="6313360" y="96723"/>
                </a:lnTo>
                <a:lnTo>
                  <a:pt x="6325518" y="78884"/>
                </a:lnTo>
                <a:lnTo>
                  <a:pt x="6329984" y="56997"/>
                </a:lnTo>
                <a:lnTo>
                  <a:pt x="6329984" y="56133"/>
                </a:lnTo>
                <a:lnTo>
                  <a:pt x="6325336" y="34247"/>
                </a:lnTo>
                <a:lnTo>
                  <a:pt x="6312874" y="16408"/>
                </a:lnTo>
                <a:lnTo>
                  <a:pt x="6294826" y="4398"/>
                </a:lnTo>
                <a:lnTo>
                  <a:pt x="6273419" y="0"/>
                </a:lnTo>
                <a:close/>
              </a:path>
              <a:path w="8402320" h="113664">
                <a:moveTo>
                  <a:pt x="6532448" y="0"/>
                </a:moveTo>
                <a:lnTo>
                  <a:pt x="6510858" y="4398"/>
                </a:lnTo>
                <a:lnTo>
                  <a:pt x="6492830" y="16408"/>
                </a:lnTo>
                <a:lnTo>
                  <a:pt x="6480470" y="34247"/>
                </a:lnTo>
                <a:lnTo>
                  <a:pt x="6475882" y="56133"/>
                </a:lnTo>
                <a:lnTo>
                  <a:pt x="6475882" y="56997"/>
                </a:lnTo>
                <a:lnTo>
                  <a:pt x="6480348" y="78884"/>
                </a:lnTo>
                <a:lnTo>
                  <a:pt x="6492506" y="96723"/>
                </a:lnTo>
                <a:lnTo>
                  <a:pt x="6510493" y="108732"/>
                </a:lnTo>
                <a:lnTo>
                  <a:pt x="6532448" y="113131"/>
                </a:lnTo>
                <a:lnTo>
                  <a:pt x="6554402" y="108732"/>
                </a:lnTo>
                <a:lnTo>
                  <a:pt x="6572389" y="96723"/>
                </a:lnTo>
                <a:lnTo>
                  <a:pt x="6584547" y="78884"/>
                </a:lnTo>
                <a:lnTo>
                  <a:pt x="6589013" y="56997"/>
                </a:lnTo>
                <a:lnTo>
                  <a:pt x="6589013" y="56133"/>
                </a:lnTo>
                <a:lnTo>
                  <a:pt x="6584365" y="34247"/>
                </a:lnTo>
                <a:lnTo>
                  <a:pt x="6571903" y="16408"/>
                </a:lnTo>
                <a:lnTo>
                  <a:pt x="6553856" y="4398"/>
                </a:lnTo>
                <a:lnTo>
                  <a:pt x="6532448" y="0"/>
                </a:lnTo>
                <a:close/>
              </a:path>
              <a:path w="8402320" h="113664">
                <a:moveTo>
                  <a:pt x="6791490" y="0"/>
                </a:moveTo>
                <a:lnTo>
                  <a:pt x="6769900" y="4398"/>
                </a:lnTo>
                <a:lnTo>
                  <a:pt x="6751872" y="16408"/>
                </a:lnTo>
                <a:lnTo>
                  <a:pt x="6739512" y="34247"/>
                </a:lnTo>
                <a:lnTo>
                  <a:pt x="6734924" y="56133"/>
                </a:lnTo>
                <a:lnTo>
                  <a:pt x="6734924" y="56997"/>
                </a:lnTo>
                <a:lnTo>
                  <a:pt x="6739390" y="78884"/>
                </a:lnTo>
                <a:lnTo>
                  <a:pt x="6751548" y="96723"/>
                </a:lnTo>
                <a:lnTo>
                  <a:pt x="6769535" y="108732"/>
                </a:lnTo>
                <a:lnTo>
                  <a:pt x="6791490" y="113131"/>
                </a:lnTo>
                <a:lnTo>
                  <a:pt x="6813444" y="108732"/>
                </a:lnTo>
                <a:lnTo>
                  <a:pt x="6831431" y="96723"/>
                </a:lnTo>
                <a:lnTo>
                  <a:pt x="6843589" y="78884"/>
                </a:lnTo>
                <a:lnTo>
                  <a:pt x="6848055" y="56997"/>
                </a:lnTo>
                <a:lnTo>
                  <a:pt x="6848055" y="56133"/>
                </a:lnTo>
                <a:lnTo>
                  <a:pt x="6843407" y="34247"/>
                </a:lnTo>
                <a:lnTo>
                  <a:pt x="6830945" y="16408"/>
                </a:lnTo>
                <a:lnTo>
                  <a:pt x="6812897" y="4398"/>
                </a:lnTo>
                <a:lnTo>
                  <a:pt x="6791490" y="0"/>
                </a:lnTo>
                <a:close/>
              </a:path>
              <a:path w="8402320" h="113664">
                <a:moveTo>
                  <a:pt x="7050519" y="0"/>
                </a:moveTo>
                <a:lnTo>
                  <a:pt x="7028929" y="4398"/>
                </a:lnTo>
                <a:lnTo>
                  <a:pt x="7010901" y="16408"/>
                </a:lnTo>
                <a:lnTo>
                  <a:pt x="6998541" y="34247"/>
                </a:lnTo>
                <a:lnTo>
                  <a:pt x="6993953" y="56133"/>
                </a:lnTo>
                <a:lnTo>
                  <a:pt x="6993953" y="56997"/>
                </a:lnTo>
                <a:lnTo>
                  <a:pt x="6998419" y="78884"/>
                </a:lnTo>
                <a:lnTo>
                  <a:pt x="7010577" y="96723"/>
                </a:lnTo>
                <a:lnTo>
                  <a:pt x="7028564" y="108732"/>
                </a:lnTo>
                <a:lnTo>
                  <a:pt x="7050519" y="113131"/>
                </a:lnTo>
                <a:lnTo>
                  <a:pt x="7072473" y="108732"/>
                </a:lnTo>
                <a:lnTo>
                  <a:pt x="7090460" y="96723"/>
                </a:lnTo>
                <a:lnTo>
                  <a:pt x="7102618" y="78884"/>
                </a:lnTo>
                <a:lnTo>
                  <a:pt x="7107085" y="56997"/>
                </a:lnTo>
                <a:lnTo>
                  <a:pt x="7107085" y="56133"/>
                </a:lnTo>
                <a:lnTo>
                  <a:pt x="7102436" y="34247"/>
                </a:lnTo>
                <a:lnTo>
                  <a:pt x="7089975" y="16408"/>
                </a:lnTo>
                <a:lnTo>
                  <a:pt x="7071927" y="4398"/>
                </a:lnTo>
                <a:lnTo>
                  <a:pt x="7050519" y="0"/>
                </a:lnTo>
                <a:close/>
              </a:path>
              <a:path w="8402320" h="113664">
                <a:moveTo>
                  <a:pt x="7309561" y="0"/>
                </a:moveTo>
                <a:lnTo>
                  <a:pt x="7287971" y="4398"/>
                </a:lnTo>
                <a:lnTo>
                  <a:pt x="7269943" y="16408"/>
                </a:lnTo>
                <a:lnTo>
                  <a:pt x="7257583" y="34247"/>
                </a:lnTo>
                <a:lnTo>
                  <a:pt x="7252995" y="56133"/>
                </a:lnTo>
                <a:lnTo>
                  <a:pt x="7252995" y="56997"/>
                </a:lnTo>
                <a:lnTo>
                  <a:pt x="7257461" y="78884"/>
                </a:lnTo>
                <a:lnTo>
                  <a:pt x="7269619" y="96723"/>
                </a:lnTo>
                <a:lnTo>
                  <a:pt x="7287606" y="108732"/>
                </a:lnTo>
                <a:lnTo>
                  <a:pt x="7309561" y="113131"/>
                </a:lnTo>
                <a:lnTo>
                  <a:pt x="7331515" y="108732"/>
                </a:lnTo>
                <a:lnTo>
                  <a:pt x="7349502" y="96723"/>
                </a:lnTo>
                <a:lnTo>
                  <a:pt x="7361660" y="78884"/>
                </a:lnTo>
                <a:lnTo>
                  <a:pt x="7366127" y="56997"/>
                </a:lnTo>
                <a:lnTo>
                  <a:pt x="7366127" y="56133"/>
                </a:lnTo>
                <a:lnTo>
                  <a:pt x="7361478" y="34247"/>
                </a:lnTo>
                <a:lnTo>
                  <a:pt x="7349016" y="16408"/>
                </a:lnTo>
                <a:lnTo>
                  <a:pt x="7330969" y="4398"/>
                </a:lnTo>
                <a:lnTo>
                  <a:pt x="7309561" y="0"/>
                </a:lnTo>
                <a:close/>
              </a:path>
              <a:path w="8402320" h="113664">
                <a:moveTo>
                  <a:pt x="7568590" y="0"/>
                </a:moveTo>
                <a:lnTo>
                  <a:pt x="7547000" y="4398"/>
                </a:lnTo>
                <a:lnTo>
                  <a:pt x="7528972" y="16408"/>
                </a:lnTo>
                <a:lnTo>
                  <a:pt x="7516612" y="34247"/>
                </a:lnTo>
                <a:lnTo>
                  <a:pt x="7512024" y="56133"/>
                </a:lnTo>
                <a:lnTo>
                  <a:pt x="7512024" y="56997"/>
                </a:lnTo>
                <a:lnTo>
                  <a:pt x="7516491" y="78884"/>
                </a:lnTo>
                <a:lnTo>
                  <a:pt x="7528648" y="96723"/>
                </a:lnTo>
                <a:lnTo>
                  <a:pt x="7546636" y="108732"/>
                </a:lnTo>
                <a:lnTo>
                  <a:pt x="7568590" y="113131"/>
                </a:lnTo>
                <a:lnTo>
                  <a:pt x="7590544" y="108732"/>
                </a:lnTo>
                <a:lnTo>
                  <a:pt x="7608531" y="96723"/>
                </a:lnTo>
                <a:lnTo>
                  <a:pt x="7620689" y="78884"/>
                </a:lnTo>
                <a:lnTo>
                  <a:pt x="7625156" y="56997"/>
                </a:lnTo>
                <a:lnTo>
                  <a:pt x="7625156" y="56133"/>
                </a:lnTo>
                <a:lnTo>
                  <a:pt x="7620507" y="34247"/>
                </a:lnTo>
                <a:lnTo>
                  <a:pt x="7608046" y="16408"/>
                </a:lnTo>
                <a:lnTo>
                  <a:pt x="7589998" y="4398"/>
                </a:lnTo>
                <a:lnTo>
                  <a:pt x="7568590" y="0"/>
                </a:lnTo>
                <a:close/>
              </a:path>
              <a:path w="8402320" h="113664">
                <a:moveTo>
                  <a:pt x="7827632" y="0"/>
                </a:moveTo>
                <a:lnTo>
                  <a:pt x="7806042" y="4398"/>
                </a:lnTo>
                <a:lnTo>
                  <a:pt x="7788014" y="16408"/>
                </a:lnTo>
                <a:lnTo>
                  <a:pt x="7775654" y="34247"/>
                </a:lnTo>
                <a:lnTo>
                  <a:pt x="7771066" y="56133"/>
                </a:lnTo>
                <a:lnTo>
                  <a:pt x="7771066" y="56997"/>
                </a:lnTo>
                <a:lnTo>
                  <a:pt x="7775532" y="78884"/>
                </a:lnTo>
                <a:lnTo>
                  <a:pt x="7787690" y="96723"/>
                </a:lnTo>
                <a:lnTo>
                  <a:pt x="7805677" y="108732"/>
                </a:lnTo>
                <a:lnTo>
                  <a:pt x="7827632" y="113131"/>
                </a:lnTo>
                <a:lnTo>
                  <a:pt x="7849586" y="108732"/>
                </a:lnTo>
                <a:lnTo>
                  <a:pt x="7867573" y="96723"/>
                </a:lnTo>
                <a:lnTo>
                  <a:pt x="7879731" y="78884"/>
                </a:lnTo>
                <a:lnTo>
                  <a:pt x="7884198" y="56997"/>
                </a:lnTo>
                <a:lnTo>
                  <a:pt x="7884198" y="56133"/>
                </a:lnTo>
                <a:lnTo>
                  <a:pt x="7879549" y="34247"/>
                </a:lnTo>
                <a:lnTo>
                  <a:pt x="7867088" y="16408"/>
                </a:lnTo>
                <a:lnTo>
                  <a:pt x="7849040" y="4398"/>
                </a:lnTo>
                <a:lnTo>
                  <a:pt x="7827632" y="0"/>
                </a:lnTo>
                <a:close/>
              </a:path>
              <a:path w="8402320" h="113664">
                <a:moveTo>
                  <a:pt x="8086661" y="0"/>
                </a:moveTo>
                <a:lnTo>
                  <a:pt x="8065071" y="4398"/>
                </a:lnTo>
                <a:lnTo>
                  <a:pt x="8047043" y="16408"/>
                </a:lnTo>
                <a:lnTo>
                  <a:pt x="8034683" y="34247"/>
                </a:lnTo>
                <a:lnTo>
                  <a:pt x="8030095" y="56133"/>
                </a:lnTo>
                <a:lnTo>
                  <a:pt x="8030095" y="56997"/>
                </a:lnTo>
                <a:lnTo>
                  <a:pt x="8034562" y="78884"/>
                </a:lnTo>
                <a:lnTo>
                  <a:pt x="8046719" y="96723"/>
                </a:lnTo>
                <a:lnTo>
                  <a:pt x="8064707" y="108732"/>
                </a:lnTo>
                <a:lnTo>
                  <a:pt x="8086661" y="113131"/>
                </a:lnTo>
                <a:lnTo>
                  <a:pt x="8108615" y="108732"/>
                </a:lnTo>
                <a:lnTo>
                  <a:pt x="8126603" y="96723"/>
                </a:lnTo>
                <a:lnTo>
                  <a:pt x="8138760" y="78884"/>
                </a:lnTo>
                <a:lnTo>
                  <a:pt x="8143227" y="56997"/>
                </a:lnTo>
                <a:lnTo>
                  <a:pt x="8143227" y="56133"/>
                </a:lnTo>
                <a:lnTo>
                  <a:pt x="8138578" y="34247"/>
                </a:lnTo>
                <a:lnTo>
                  <a:pt x="8126117" y="16408"/>
                </a:lnTo>
                <a:lnTo>
                  <a:pt x="8108069" y="4398"/>
                </a:lnTo>
                <a:lnTo>
                  <a:pt x="8086661" y="0"/>
                </a:lnTo>
                <a:close/>
              </a:path>
              <a:path w="8402320" h="113664">
                <a:moveTo>
                  <a:pt x="8345703" y="0"/>
                </a:moveTo>
                <a:lnTo>
                  <a:pt x="8324113" y="4398"/>
                </a:lnTo>
                <a:lnTo>
                  <a:pt x="8306085" y="16408"/>
                </a:lnTo>
                <a:lnTo>
                  <a:pt x="8293725" y="34247"/>
                </a:lnTo>
                <a:lnTo>
                  <a:pt x="8289137" y="56133"/>
                </a:lnTo>
                <a:lnTo>
                  <a:pt x="8289137" y="56997"/>
                </a:lnTo>
                <a:lnTo>
                  <a:pt x="8293604" y="78884"/>
                </a:lnTo>
                <a:lnTo>
                  <a:pt x="8305761" y="96723"/>
                </a:lnTo>
                <a:lnTo>
                  <a:pt x="8323749" y="108732"/>
                </a:lnTo>
                <a:lnTo>
                  <a:pt x="8345703" y="113131"/>
                </a:lnTo>
                <a:lnTo>
                  <a:pt x="8367657" y="108732"/>
                </a:lnTo>
                <a:lnTo>
                  <a:pt x="8385644" y="96723"/>
                </a:lnTo>
                <a:lnTo>
                  <a:pt x="8397802" y="78884"/>
                </a:lnTo>
                <a:lnTo>
                  <a:pt x="8402269" y="56997"/>
                </a:lnTo>
                <a:lnTo>
                  <a:pt x="8402269" y="56133"/>
                </a:lnTo>
                <a:lnTo>
                  <a:pt x="8397620" y="34247"/>
                </a:lnTo>
                <a:lnTo>
                  <a:pt x="8385159" y="16408"/>
                </a:lnTo>
                <a:lnTo>
                  <a:pt x="8367111" y="4398"/>
                </a:lnTo>
                <a:lnTo>
                  <a:pt x="8345703" y="0"/>
                </a:lnTo>
                <a:close/>
              </a:path>
            </a:pathLst>
          </a:custGeom>
          <a:solidFill>
            <a:srgbClr val="E2E3E4"/>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a:p>
        </p:txBody>
      </p:sp>
      <p:sp>
        <p:nvSpPr>
          <p:cNvPr id="6" name="object 2">
            <a:extLst>
              <a:ext uri="{FF2B5EF4-FFF2-40B4-BE49-F238E27FC236}">
                <a16:creationId xmlns:a16="http://schemas.microsoft.com/office/drawing/2014/main" id="{53B55B40-6A1B-5C5B-4AE0-D1AD92470C6C}"/>
              </a:ext>
            </a:extLst>
          </p:cNvPr>
          <p:cNvSpPr>
            <a:spLocks/>
          </p:cNvSpPr>
          <p:nvPr userDrawn="1"/>
        </p:nvSpPr>
        <p:spPr bwMode="auto">
          <a:xfrm>
            <a:off x="371475" y="4789488"/>
            <a:ext cx="8401050" cy="85725"/>
          </a:xfrm>
          <a:custGeom>
            <a:avLst/>
            <a:gdLst>
              <a:gd name="T0" fmla="*/ 56439 w 8402320"/>
              <a:gd name="T1" fmla="*/ 5166 h 113664"/>
              <a:gd name="T2" fmla="*/ 314923 w 8402320"/>
              <a:gd name="T3" fmla="*/ 0 h 113664"/>
              <a:gd name="T4" fmla="*/ 336835 w 8402320"/>
              <a:gd name="T5" fmla="*/ 4966 h 113664"/>
              <a:gd name="T6" fmla="*/ 551876 w 8402320"/>
              <a:gd name="T7" fmla="*/ 201 h 113664"/>
              <a:gd name="T8" fmla="*/ 613276 w 8402320"/>
              <a:gd name="T9" fmla="*/ 4417 h 113664"/>
              <a:gd name="T10" fmla="*/ 792368 w 8402320"/>
              <a:gd name="T11" fmla="*/ 750 h 113664"/>
              <a:gd name="T12" fmla="*/ 883889 w 8402320"/>
              <a:gd name="T13" fmla="*/ 3602 h 113664"/>
              <a:gd name="T14" fmla="*/ 1038532 w 8402320"/>
              <a:gd name="T15" fmla="*/ 1564 h 113664"/>
              <a:gd name="T16" fmla="*/ 1146842 w 8402320"/>
              <a:gd name="T17" fmla="*/ 2603 h 113664"/>
              <a:gd name="T18" fmla="*/ 1292432 w 8402320"/>
              <a:gd name="T19" fmla="*/ 2563 h 113664"/>
              <a:gd name="T20" fmla="*/ 1405323 w 8402320"/>
              <a:gd name="T21" fmla="*/ 2563 h 113664"/>
              <a:gd name="T22" fmla="*/ 1550925 w 8402320"/>
              <a:gd name="T23" fmla="*/ 2603 h 113664"/>
              <a:gd name="T24" fmla="*/ 1659182 w 8402320"/>
              <a:gd name="T25" fmla="*/ 1564 h 113664"/>
              <a:gd name="T26" fmla="*/ 1813866 w 8402320"/>
              <a:gd name="T27" fmla="*/ 3602 h 113664"/>
              <a:gd name="T28" fmla="*/ 1905230 w 8402320"/>
              <a:gd name="T29" fmla="*/ 750 h 113664"/>
              <a:gd name="T30" fmla="*/ 2084493 w 8402320"/>
              <a:gd name="T31" fmla="*/ 4417 h 113664"/>
              <a:gd name="T32" fmla="*/ 2145711 w 8402320"/>
              <a:gd name="T33" fmla="*/ 201 h 113664"/>
              <a:gd name="T34" fmla="*/ 2360925 w 8402320"/>
              <a:gd name="T35" fmla="*/ 4966 h 113664"/>
              <a:gd name="T36" fmla="*/ 2382831 w 8402320"/>
              <a:gd name="T37" fmla="*/ 0 h 113664"/>
              <a:gd name="T38" fmla="*/ 2641325 w 8402320"/>
              <a:gd name="T39" fmla="*/ 5166 h 113664"/>
              <a:gd name="T40" fmla="*/ 2899806 w 8402320"/>
              <a:gd name="T41" fmla="*/ 0 h 113664"/>
              <a:gd name="T42" fmla="*/ 2921715 w 8402320"/>
              <a:gd name="T43" fmla="*/ 4966 h 113664"/>
              <a:gd name="T44" fmla="*/ 3136757 w 8402320"/>
              <a:gd name="T45" fmla="*/ 201 h 113664"/>
              <a:gd name="T46" fmla="*/ 3198158 w 8402320"/>
              <a:gd name="T47" fmla="*/ 4417 h 113664"/>
              <a:gd name="T48" fmla="*/ 3377248 w 8402320"/>
              <a:gd name="T49" fmla="*/ 750 h 113664"/>
              <a:gd name="T50" fmla="*/ 3468772 w 8402320"/>
              <a:gd name="T51" fmla="*/ 3602 h 113664"/>
              <a:gd name="T52" fmla="*/ 3623408 w 8402320"/>
              <a:gd name="T53" fmla="*/ 1564 h 113664"/>
              <a:gd name="T54" fmla="*/ 3731724 w 8402320"/>
              <a:gd name="T55" fmla="*/ 2603 h 113664"/>
              <a:gd name="T56" fmla="*/ 3877313 w 8402320"/>
              <a:gd name="T57" fmla="*/ 2563 h 113664"/>
              <a:gd name="T58" fmla="*/ 3990206 w 8402320"/>
              <a:gd name="T59" fmla="*/ 2563 h 113664"/>
              <a:gd name="T60" fmla="*/ 4135808 w 8402320"/>
              <a:gd name="T61" fmla="*/ 2603 h 113664"/>
              <a:gd name="T62" fmla="*/ 4244059 w 8402320"/>
              <a:gd name="T63" fmla="*/ 1564 h 113664"/>
              <a:gd name="T64" fmla="*/ 4398746 w 8402320"/>
              <a:gd name="T65" fmla="*/ 3602 h 113664"/>
              <a:gd name="T66" fmla="*/ 4490107 w 8402320"/>
              <a:gd name="T67" fmla="*/ 750 h 113664"/>
              <a:gd name="T68" fmla="*/ 4669372 w 8402320"/>
              <a:gd name="T69" fmla="*/ 4417 h 113664"/>
              <a:gd name="T70" fmla="*/ 4730592 w 8402320"/>
              <a:gd name="T71" fmla="*/ 201 h 113664"/>
              <a:gd name="T72" fmla="*/ 4945802 w 8402320"/>
              <a:gd name="T73" fmla="*/ 4966 h 113664"/>
              <a:gd name="T74" fmla="*/ 4967711 w 8402320"/>
              <a:gd name="T75" fmla="*/ 0 h 113664"/>
              <a:gd name="T76" fmla="*/ 5226205 w 8402320"/>
              <a:gd name="T77" fmla="*/ 5166 h 113664"/>
              <a:gd name="T78" fmla="*/ 5484686 w 8402320"/>
              <a:gd name="T79" fmla="*/ 0 h 113664"/>
              <a:gd name="T80" fmla="*/ 5506594 w 8402320"/>
              <a:gd name="T81" fmla="*/ 4966 h 113664"/>
              <a:gd name="T82" fmla="*/ 5721636 w 8402320"/>
              <a:gd name="T83" fmla="*/ 201 h 113664"/>
              <a:gd name="T84" fmla="*/ 5783038 w 8402320"/>
              <a:gd name="T85" fmla="*/ 4417 h 113664"/>
              <a:gd name="T86" fmla="*/ 5962128 w 8402320"/>
              <a:gd name="T87" fmla="*/ 750 h 113664"/>
              <a:gd name="T88" fmla="*/ 6053651 w 8402320"/>
              <a:gd name="T89" fmla="*/ 3602 h 113664"/>
              <a:gd name="T90" fmla="*/ 6208288 w 8402320"/>
              <a:gd name="T91" fmla="*/ 1564 h 113664"/>
              <a:gd name="T92" fmla="*/ 6316603 w 8402320"/>
              <a:gd name="T93" fmla="*/ 2603 h 113664"/>
              <a:gd name="T94" fmla="*/ 6462192 w 8402320"/>
              <a:gd name="T95" fmla="*/ 2563 h 113664"/>
              <a:gd name="T96" fmla="*/ 6575084 w 8402320"/>
              <a:gd name="T97" fmla="*/ 2563 h 113664"/>
              <a:gd name="T98" fmla="*/ 6720686 w 8402320"/>
              <a:gd name="T99" fmla="*/ 2603 h 113664"/>
              <a:gd name="T100" fmla="*/ 6828941 w 8402320"/>
              <a:gd name="T101" fmla="*/ 1564 h 113664"/>
              <a:gd name="T102" fmla="*/ 6983624 w 8402320"/>
              <a:gd name="T103" fmla="*/ 3602 h 113664"/>
              <a:gd name="T104" fmla="*/ 7074986 w 8402320"/>
              <a:gd name="T105" fmla="*/ 750 h 113664"/>
              <a:gd name="T106" fmla="*/ 7254251 w 8402320"/>
              <a:gd name="T107" fmla="*/ 4417 h 113664"/>
              <a:gd name="T108" fmla="*/ 7315471 w 8402320"/>
              <a:gd name="T109" fmla="*/ 201 h 113664"/>
              <a:gd name="T110" fmla="*/ 7530683 w 8402320"/>
              <a:gd name="T111" fmla="*/ 4966 h 113664"/>
              <a:gd name="T112" fmla="*/ 7552590 w 8402320"/>
              <a:gd name="T113" fmla="*/ 0 h 113664"/>
              <a:gd name="T114" fmla="*/ 7811084 w 8402320"/>
              <a:gd name="T115" fmla="*/ 5166 h 113664"/>
              <a:gd name="T116" fmla="*/ 8069566 w 8402320"/>
              <a:gd name="T117" fmla="*/ 0 h 113664"/>
              <a:gd name="T118" fmla="*/ 8091474 w 8402320"/>
              <a:gd name="T119" fmla="*/ 4966 h 113664"/>
              <a:gd name="T120" fmla="*/ 8306516 w 8402320"/>
              <a:gd name="T121" fmla="*/ 201 h 113664"/>
              <a:gd name="T122" fmla="*/ 8367917 w 8402320"/>
              <a:gd name="T123" fmla="*/ 4417 h 113664"/>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8402320" h="113664">
                <a:moveTo>
                  <a:pt x="56565" y="0"/>
                </a:moveTo>
                <a:lnTo>
                  <a:pt x="34975" y="4398"/>
                </a:lnTo>
                <a:lnTo>
                  <a:pt x="16948" y="16408"/>
                </a:lnTo>
                <a:lnTo>
                  <a:pt x="4587" y="34247"/>
                </a:lnTo>
                <a:lnTo>
                  <a:pt x="0" y="56133"/>
                </a:lnTo>
                <a:lnTo>
                  <a:pt x="0" y="56997"/>
                </a:lnTo>
                <a:lnTo>
                  <a:pt x="4466" y="78884"/>
                </a:lnTo>
                <a:lnTo>
                  <a:pt x="16624" y="96723"/>
                </a:lnTo>
                <a:lnTo>
                  <a:pt x="34611" y="108732"/>
                </a:lnTo>
                <a:lnTo>
                  <a:pt x="56565" y="113131"/>
                </a:lnTo>
                <a:lnTo>
                  <a:pt x="78520" y="108732"/>
                </a:lnTo>
                <a:lnTo>
                  <a:pt x="96507" y="96723"/>
                </a:lnTo>
                <a:lnTo>
                  <a:pt x="108665" y="78884"/>
                </a:lnTo>
                <a:lnTo>
                  <a:pt x="113131" y="56997"/>
                </a:lnTo>
                <a:lnTo>
                  <a:pt x="113131" y="56133"/>
                </a:lnTo>
                <a:lnTo>
                  <a:pt x="108483" y="34247"/>
                </a:lnTo>
                <a:lnTo>
                  <a:pt x="96021" y="16408"/>
                </a:lnTo>
                <a:lnTo>
                  <a:pt x="77973" y="4398"/>
                </a:lnTo>
                <a:lnTo>
                  <a:pt x="56565" y="0"/>
                </a:lnTo>
                <a:close/>
              </a:path>
              <a:path w="8402320" h="113664">
                <a:moveTo>
                  <a:pt x="315595" y="0"/>
                </a:moveTo>
                <a:lnTo>
                  <a:pt x="294005" y="4398"/>
                </a:lnTo>
                <a:lnTo>
                  <a:pt x="275977" y="16408"/>
                </a:lnTo>
                <a:lnTo>
                  <a:pt x="263617" y="34247"/>
                </a:lnTo>
                <a:lnTo>
                  <a:pt x="259029" y="56133"/>
                </a:lnTo>
                <a:lnTo>
                  <a:pt x="259029" y="56997"/>
                </a:lnTo>
                <a:lnTo>
                  <a:pt x="263495" y="78884"/>
                </a:lnTo>
                <a:lnTo>
                  <a:pt x="275653" y="96723"/>
                </a:lnTo>
                <a:lnTo>
                  <a:pt x="293640" y="108732"/>
                </a:lnTo>
                <a:lnTo>
                  <a:pt x="315595" y="113131"/>
                </a:lnTo>
                <a:lnTo>
                  <a:pt x="337549" y="108732"/>
                </a:lnTo>
                <a:lnTo>
                  <a:pt x="355536" y="96723"/>
                </a:lnTo>
                <a:lnTo>
                  <a:pt x="367694" y="78884"/>
                </a:lnTo>
                <a:lnTo>
                  <a:pt x="372160" y="56997"/>
                </a:lnTo>
                <a:lnTo>
                  <a:pt x="372160" y="56133"/>
                </a:lnTo>
                <a:lnTo>
                  <a:pt x="367512" y="34247"/>
                </a:lnTo>
                <a:lnTo>
                  <a:pt x="355050" y="16408"/>
                </a:lnTo>
                <a:lnTo>
                  <a:pt x="337002" y="4398"/>
                </a:lnTo>
                <a:lnTo>
                  <a:pt x="315595" y="0"/>
                </a:lnTo>
                <a:close/>
              </a:path>
              <a:path w="8402320" h="113664">
                <a:moveTo>
                  <a:pt x="574636" y="0"/>
                </a:moveTo>
                <a:lnTo>
                  <a:pt x="553046" y="4398"/>
                </a:lnTo>
                <a:lnTo>
                  <a:pt x="535019" y="16408"/>
                </a:lnTo>
                <a:lnTo>
                  <a:pt x="522658" y="34247"/>
                </a:lnTo>
                <a:lnTo>
                  <a:pt x="518071" y="56133"/>
                </a:lnTo>
                <a:lnTo>
                  <a:pt x="518071" y="56997"/>
                </a:lnTo>
                <a:lnTo>
                  <a:pt x="522537" y="78884"/>
                </a:lnTo>
                <a:lnTo>
                  <a:pt x="534695" y="96723"/>
                </a:lnTo>
                <a:lnTo>
                  <a:pt x="552682" y="108732"/>
                </a:lnTo>
                <a:lnTo>
                  <a:pt x="574636" y="113131"/>
                </a:lnTo>
                <a:lnTo>
                  <a:pt x="596591" y="108732"/>
                </a:lnTo>
                <a:lnTo>
                  <a:pt x="614578" y="96723"/>
                </a:lnTo>
                <a:lnTo>
                  <a:pt x="626736" y="78884"/>
                </a:lnTo>
                <a:lnTo>
                  <a:pt x="631202" y="56997"/>
                </a:lnTo>
                <a:lnTo>
                  <a:pt x="631202" y="56133"/>
                </a:lnTo>
                <a:lnTo>
                  <a:pt x="626554" y="34247"/>
                </a:lnTo>
                <a:lnTo>
                  <a:pt x="614092" y="16408"/>
                </a:lnTo>
                <a:lnTo>
                  <a:pt x="596044" y="4398"/>
                </a:lnTo>
                <a:lnTo>
                  <a:pt x="574636" y="0"/>
                </a:lnTo>
                <a:close/>
              </a:path>
              <a:path w="8402320" h="113664">
                <a:moveTo>
                  <a:pt x="833666" y="0"/>
                </a:moveTo>
                <a:lnTo>
                  <a:pt x="812076" y="4398"/>
                </a:lnTo>
                <a:lnTo>
                  <a:pt x="794048" y="16408"/>
                </a:lnTo>
                <a:lnTo>
                  <a:pt x="781688" y="34247"/>
                </a:lnTo>
                <a:lnTo>
                  <a:pt x="777100" y="56133"/>
                </a:lnTo>
                <a:lnTo>
                  <a:pt x="777100" y="56997"/>
                </a:lnTo>
                <a:lnTo>
                  <a:pt x="781566" y="78884"/>
                </a:lnTo>
                <a:lnTo>
                  <a:pt x="793724" y="96723"/>
                </a:lnTo>
                <a:lnTo>
                  <a:pt x="811711" y="108732"/>
                </a:lnTo>
                <a:lnTo>
                  <a:pt x="833666" y="113131"/>
                </a:lnTo>
                <a:lnTo>
                  <a:pt x="855620" y="108732"/>
                </a:lnTo>
                <a:lnTo>
                  <a:pt x="873607" y="96723"/>
                </a:lnTo>
                <a:lnTo>
                  <a:pt x="885765" y="78884"/>
                </a:lnTo>
                <a:lnTo>
                  <a:pt x="890231" y="56997"/>
                </a:lnTo>
                <a:lnTo>
                  <a:pt x="890231" y="56133"/>
                </a:lnTo>
                <a:lnTo>
                  <a:pt x="885583" y="34247"/>
                </a:lnTo>
                <a:lnTo>
                  <a:pt x="873121" y="16408"/>
                </a:lnTo>
                <a:lnTo>
                  <a:pt x="855073" y="4398"/>
                </a:lnTo>
                <a:lnTo>
                  <a:pt x="833666" y="0"/>
                </a:lnTo>
                <a:close/>
              </a:path>
              <a:path w="8402320" h="113664">
                <a:moveTo>
                  <a:pt x="1092708" y="0"/>
                </a:moveTo>
                <a:lnTo>
                  <a:pt x="1071118" y="4398"/>
                </a:lnTo>
                <a:lnTo>
                  <a:pt x="1053090" y="16408"/>
                </a:lnTo>
                <a:lnTo>
                  <a:pt x="1040730" y="34247"/>
                </a:lnTo>
                <a:lnTo>
                  <a:pt x="1036142" y="56133"/>
                </a:lnTo>
                <a:lnTo>
                  <a:pt x="1036142" y="56997"/>
                </a:lnTo>
                <a:lnTo>
                  <a:pt x="1040608" y="78884"/>
                </a:lnTo>
                <a:lnTo>
                  <a:pt x="1052766" y="96723"/>
                </a:lnTo>
                <a:lnTo>
                  <a:pt x="1070753" y="108732"/>
                </a:lnTo>
                <a:lnTo>
                  <a:pt x="1092708" y="113131"/>
                </a:lnTo>
                <a:lnTo>
                  <a:pt x="1114662" y="108732"/>
                </a:lnTo>
                <a:lnTo>
                  <a:pt x="1132649" y="96723"/>
                </a:lnTo>
                <a:lnTo>
                  <a:pt x="1144807" y="78884"/>
                </a:lnTo>
                <a:lnTo>
                  <a:pt x="1149273" y="56997"/>
                </a:lnTo>
                <a:lnTo>
                  <a:pt x="1149273" y="56133"/>
                </a:lnTo>
                <a:lnTo>
                  <a:pt x="1144625" y="34247"/>
                </a:lnTo>
                <a:lnTo>
                  <a:pt x="1132163" y="16408"/>
                </a:lnTo>
                <a:lnTo>
                  <a:pt x="1114115" y="4398"/>
                </a:lnTo>
                <a:lnTo>
                  <a:pt x="1092708" y="0"/>
                </a:lnTo>
                <a:close/>
              </a:path>
              <a:path w="8402320" h="113664">
                <a:moveTo>
                  <a:pt x="1351737" y="0"/>
                </a:moveTo>
                <a:lnTo>
                  <a:pt x="1330147" y="4398"/>
                </a:lnTo>
                <a:lnTo>
                  <a:pt x="1312119" y="16408"/>
                </a:lnTo>
                <a:lnTo>
                  <a:pt x="1299759" y="34247"/>
                </a:lnTo>
                <a:lnTo>
                  <a:pt x="1295171" y="56133"/>
                </a:lnTo>
                <a:lnTo>
                  <a:pt x="1295171" y="56997"/>
                </a:lnTo>
                <a:lnTo>
                  <a:pt x="1299637" y="78884"/>
                </a:lnTo>
                <a:lnTo>
                  <a:pt x="1311795" y="96723"/>
                </a:lnTo>
                <a:lnTo>
                  <a:pt x="1329782" y="108732"/>
                </a:lnTo>
                <a:lnTo>
                  <a:pt x="1351737" y="113131"/>
                </a:lnTo>
                <a:lnTo>
                  <a:pt x="1373691" y="108732"/>
                </a:lnTo>
                <a:lnTo>
                  <a:pt x="1391678" y="96723"/>
                </a:lnTo>
                <a:lnTo>
                  <a:pt x="1403836" y="78884"/>
                </a:lnTo>
                <a:lnTo>
                  <a:pt x="1408303" y="56997"/>
                </a:lnTo>
                <a:lnTo>
                  <a:pt x="1408303" y="56133"/>
                </a:lnTo>
                <a:lnTo>
                  <a:pt x="1403654" y="34247"/>
                </a:lnTo>
                <a:lnTo>
                  <a:pt x="1391192" y="16408"/>
                </a:lnTo>
                <a:lnTo>
                  <a:pt x="1373145" y="4398"/>
                </a:lnTo>
                <a:lnTo>
                  <a:pt x="1351737" y="0"/>
                </a:lnTo>
                <a:close/>
              </a:path>
              <a:path w="8402320" h="113664">
                <a:moveTo>
                  <a:pt x="1610779" y="0"/>
                </a:moveTo>
                <a:lnTo>
                  <a:pt x="1589189" y="4398"/>
                </a:lnTo>
                <a:lnTo>
                  <a:pt x="1571161" y="16408"/>
                </a:lnTo>
                <a:lnTo>
                  <a:pt x="1558801" y="34247"/>
                </a:lnTo>
                <a:lnTo>
                  <a:pt x="1554213" y="56133"/>
                </a:lnTo>
                <a:lnTo>
                  <a:pt x="1554213" y="56997"/>
                </a:lnTo>
                <a:lnTo>
                  <a:pt x="1558679" y="78884"/>
                </a:lnTo>
                <a:lnTo>
                  <a:pt x="1570837" y="96723"/>
                </a:lnTo>
                <a:lnTo>
                  <a:pt x="1588824" y="108732"/>
                </a:lnTo>
                <a:lnTo>
                  <a:pt x="1610779" y="113131"/>
                </a:lnTo>
                <a:lnTo>
                  <a:pt x="1632733" y="108732"/>
                </a:lnTo>
                <a:lnTo>
                  <a:pt x="1650720" y="96723"/>
                </a:lnTo>
                <a:lnTo>
                  <a:pt x="1662878" y="78884"/>
                </a:lnTo>
                <a:lnTo>
                  <a:pt x="1667344" y="56997"/>
                </a:lnTo>
                <a:lnTo>
                  <a:pt x="1667344" y="56133"/>
                </a:lnTo>
                <a:lnTo>
                  <a:pt x="1662696" y="34247"/>
                </a:lnTo>
                <a:lnTo>
                  <a:pt x="1650234" y="16408"/>
                </a:lnTo>
                <a:lnTo>
                  <a:pt x="1632186" y="4398"/>
                </a:lnTo>
                <a:lnTo>
                  <a:pt x="1610779" y="0"/>
                </a:lnTo>
                <a:close/>
              </a:path>
              <a:path w="8402320" h="113664">
                <a:moveTo>
                  <a:pt x="1869808" y="0"/>
                </a:moveTo>
                <a:lnTo>
                  <a:pt x="1848218" y="4398"/>
                </a:lnTo>
                <a:lnTo>
                  <a:pt x="1830190" y="16408"/>
                </a:lnTo>
                <a:lnTo>
                  <a:pt x="1817830" y="34247"/>
                </a:lnTo>
                <a:lnTo>
                  <a:pt x="1813242" y="56133"/>
                </a:lnTo>
                <a:lnTo>
                  <a:pt x="1813242" y="56997"/>
                </a:lnTo>
                <a:lnTo>
                  <a:pt x="1817708" y="78884"/>
                </a:lnTo>
                <a:lnTo>
                  <a:pt x="1829866" y="96723"/>
                </a:lnTo>
                <a:lnTo>
                  <a:pt x="1847853" y="108732"/>
                </a:lnTo>
                <a:lnTo>
                  <a:pt x="1869808" y="113131"/>
                </a:lnTo>
                <a:lnTo>
                  <a:pt x="1891762" y="108732"/>
                </a:lnTo>
                <a:lnTo>
                  <a:pt x="1909749" y="96723"/>
                </a:lnTo>
                <a:lnTo>
                  <a:pt x="1921907" y="78884"/>
                </a:lnTo>
                <a:lnTo>
                  <a:pt x="1926374" y="56997"/>
                </a:lnTo>
                <a:lnTo>
                  <a:pt x="1926374" y="56133"/>
                </a:lnTo>
                <a:lnTo>
                  <a:pt x="1921725" y="34247"/>
                </a:lnTo>
                <a:lnTo>
                  <a:pt x="1909264" y="16408"/>
                </a:lnTo>
                <a:lnTo>
                  <a:pt x="1891216" y="4398"/>
                </a:lnTo>
                <a:lnTo>
                  <a:pt x="1869808" y="0"/>
                </a:lnTo>
                <a:close/>
              </a:path>
              <a:path w="8402320" h="113664">
                <a:moveTo>
                  <a:pt x="2128850" y="0"/>
                </a:moveTo>
                <a:lnTo>
                  <a:pt x="2107260" y="4398"/>
                </a:lnTo>
                <a:lnTo>
                  <a:pt x="2089232" y="16408"/>
                </a:lnTo>
                <a:lnTo>
                  <a:pt x="2076872" y="34247"/>
                </a:lnTo>
                <a:lnTo>
                  <a:pt x="2072284" y="56133"/>
                </a:lnTo>
                <a:lnTo>
                  <a:pt x="2072284" y="56997"/>
                </a:lnTo>
                <a:lnTo>
                  <a:pt x="2076750" y="78884"/>
                </a:lnTo>
                <a:lnTo>
                  <a:pt x="2088908" y="96723"/>
                </a:lnTo>
                <a:lnTo>
                  <a:pt x="2106895" y="108732"/>
                </a:lnTo>
                <a:lnTo>
                  <a:pt x="2128850" y="113131"/>
                </a:lnTo>
                <a:lnTo>
                  <a:pt x="2150804" y="108732"/>
                </a:lnTo>
                <a:lnTo>
                  <a:pt x="2168791" y="96723"/>
                </a:lnTo>
                <a:lnTo>
                  <a:pt x="2180949" y="78884"/>
                </a:lnTo>
                <a:lnTo>
                  <a:pt x="2185416" y="56997"/>
                </a:lnTo>
                <a:lnTo>
                  <a:pt x="2185416" y="56133"/>
                </a:lnTo>
                <a:lnTo>
                  <a:pt x="2180767" y="34247"/>
                </a:lnTo>
                <a:lnTo>
                  <a:pt x="2168305" y="16408"/>
                </a:lnTo>
                <a:lnTo>
                  <a:pt x="2150258" y="4398"/>
                </a:lnTo>
                <a:lnTo>
                  <a:pt x="2128850" y="0"/>
                </a:lnTo>
                <a:close/>
              </a:path>
              <a:path w="8402320" h="113664">
                <a:moveTo>
                  <a:pt x="2387879" y="0"/>
                </a:moveTo>
                <a:lnTo>
                  <a:pt x="2366289" y="4398"/>
                </a:lnTo>
                <a:lnTo>
                  <a:pt x="2348261" y="16408"/>
                </a:lnTo>
                <a:lnTo>
                  <a:pt x="2335901" y="34247"/>
                </a:lnTo>
                <a:lnTo>
                  <a:pt x="2331313" y="56133"/>
                </a:lnTo>
                <a:lnTo>
                  <a:pt x="2331313" y="56997"/>
                </a:lnTo>
                <a:lnTo>
                  <a:pt x="2335780" y="78884"/>
                </a:lnTo>
                <a:lnTo>
                  <a:pt x="2347937" y="96723"/>
                </a:lnTo>
                <a:lnTo>
                  <a:pt x="2365925" y="108732"/>
                </a:lnTo>
                <a:lnTo>
                  <a:pt x="2387879" y="113131"/>
                </a:lnTo>
                <a:lnTo>
                  <a:pt x="2409833" y="108732"/>
                </a:lnTo>
                <a:lnTo>
                  <a:pt x="2427820" y="96723"/>
                </a:lnTo>
                <a:lnTo>
                  <a:pt x="2439978" y="78884"/>
                </a:lnTo>
                <a:lnTo>
                  <a:pt x="2444445" y="56997"/>
                </a:lnTo>
                <a:lnTo>
                  <a:pt x="2444445" y="56133"/>
                </a:lnTo>
                <a:lnTo>
                  <a:pt x="2439796" y="34247"/>
                </a:lnTo>
                <a:lnTo>
                  <a:pt x="2427335" y="16408"/>
                </a:lnTo>
                <a:lnTo>
                  <a:pt x="2409287" y="4398"/>
                </a:lnTo>
                <a:lnTo>
                  <a:pt x="2387879" y="0"/>
                </a:lnTo>
                <a:close/>
              </a:path>
              <a:path w="8402320" h="113664">
                <a:moveTo>
                  <a:pt x="2646921" y="0"/>
                </a:moveTo>
                <a:lnTo>
                  <a:pt x="2625331" y="4398"/>
                </a:lnTo>
                <a:lnTo>
                  <a:pt x="2607303" y="16408"/>
                </a:lnTo>
                <a:lnTo>
                  <a:pt x="2594943" y="34247"/>
                </a:lnTo>
                <a:lnTo>
                  <a:pt x="2590355" y="56133"/>
                </a:lnTo>
                <a:lnTo>
                  <a:pt x="2590355" y="56997"/>
                </a:lnTo>
                <a:lnTo>
                  <a:pt x="2594821" y="78884"/>
                </a:lnTo>
                <a:lnTo>
                  <a:pt x="2606979" y="96723"/>
                </a:lnTo>
                <a:lnTo>
                  <a:pt x="2624966" y="108732"/>
                </a:lnTo>
                <a:lnTo>
                  <a:pt x="2646921" y="113131"/>
                </a:lnTo>
                <a:lnTo>
                  <a:pt x="2668875" y="108732"/>
                </a:lnTo>
                <a:lnTo>
                  <a:pt x="2686862" y="96723"/>
                </a:lnTo>
                <a:lnTo>
                  <a:pt x="2699020" y="78884"/>
                </a:lnTo>
                <a:lnTo>
                  <a:pt x="2703487" y="56997"/>
                </a:lnTo>
                <a:lnTo>
                  <a:pt x="2703487" y="56133"/>
                </a:lnTo>
                <a:lnTo>
                  <a:pt x="2698838" y="34247"/>
                </a:lnTo>
                <a:lnTo>
                  <a:pt x="2686377" y="16408"/>
                </a:lnTo>
                <a:lnTo>
                  <a:pt x="2668329" y="4398"/>
                </a:lnTo>
                <a:lnTo>
                  <a:pt x="2646921" y="0"/>
                </a:lnTo>
                <a:close/>
              </a:path>
              <a:path w="8402320" h="113664">
                <a:moveTo>
                  <a:pt x="2905950" y="0"/>
                </a:moveTo>
                <a:lnTo>
                  <a:pt x="2884360" y="4398"/>
                </a:lnTo>
                <a:lnTo>
                  <a:pt x="2866332" y="16408"/>
                </a:lnTo>
                <a:lnTo>
                  <a:pt x="2853972" y="34247"/>
                </a:lnTo>
                <a:lnTo>
                  <a:pt x="2849384" y="56133"/>
                </a:lnTo>
                <a:lnTo>
                  <a:pt x="2849384" y="56997"/>
                </a:lnTo>
                <a:lnTo>
                  <a:pt x="2853851" y="78884"/>
                </a:lnTo>
                <a:lnTo>
                  <a:pt x="2866009" y="96723"/>
                </a:lnTo>
                <a:lnTo>
                  <a:pt x="2883996" y="108732"/>
                </a:lnTo>
                <a:lnTo>
                  <a:pt x="2905950" y="113131"/>
                </a:lnTo>
                <a:lnTo>
                  <a:pt x="2927904" y="108732"/>
                </a:lnTo>
                <a:lnTo>
                  <a:pt x="2945892" y="96723"/>
                </a:lnTo>
                <a:lnTo>
                  <a:pt x="2958049" y="78884"/>
                </a:lnTo>
                <a:lnTo>
                  <a:pt x="2962516" y="56997"/>
                </a:lnTo>
                <a:lnTo>
                  <a:pt x="2962516" y="56133"/>
                </a:lnTo>
                <a:lnTo>
                  <a:pt x="2957867" y="34247"/>
                </a:lnTo>
                <a:lnTo>
                  <a:pt x="2945406" y="16408"/>
                </a:lnTo>
                <a:lnTo>
                  <a:pt x="2927358" y="4398"/>
                </a:lnTo>
                <a:lnTo>
                  <a:pt x="2905950" y="0"/>
                </a:lnTo>
                <a:close/>
              </a:path>
              <a:path w="8402320" h="113664">
                <a:moveTo>
                  <a:pt x="3164992" y="0"/>
                </a:moveTo>
                <a:lnTo>
                  <a:pt x="3143402" y="4398"/>
                </a:lnTo>
                <a:lnTo>
                  <a:pt x="3125374" y="16408"/>
                </a:lnTo>
                <a:lnTo>
                  <a:pt x="3113014" y="34247"/>
                </a:lnTo>
                <a:lnTo>
                  <a:pt x="3108426" y="56133"/>
                </a:lnTo>
                <a:lnTo>
                  <a:pt x="3108426" y="56997"/>
                </a:lnTo>
                <a:lnTo>
                  <a:pt x="3112893" y="78884"/>
                </a:lnTo>
                <a:lnTo>
                  <a:pt x="3125050" y="96723"/>
                </a:lnTo>
                <a:lnTo>
                  <a:pt x="3143038" y="108732"/>
                </a:lnTo>
                <a:lnTo>
                  <a:pt x="3164992" y="113131"/>
                </a:lnTo>
                <a:lnTo>
                  <a:pt x="3186946" y="108732"/>
                </a:lnTo>
                <a:lnTo>
                  <a:pt x="3204933" y="96723"/>
                </a:lnTo>
                <a:lnTo>
                  <a:pt x="3217091" y="78884"/>
                </a:lnTo>
                <a:lnTo>
                  <a:pt x="3221558" y="56997"/>
                </a:lnTo>
                <a:lnTo>
                  <a:pt x="3221558" y="56133"/>
                </a:lnTo>
                <a:lnTo>
                  <a:pt x="3216909" y="34247"/>
                </a:lnTo>
                <a:lnTo>
                  <a:pt x="3204448" y="16408"/>
                </a:lnTo>
                <a:lnTo>
                  <a:pt x="3186400" y="4398"/>
                </a:lnTo>
                <a:lnTo>
                  <a:pt x="3164992" y="0"/>
                </a:lnTo>
                <a:close/>
              </a:path>
              <a:path w="8402320" h="113664">
                <a:moveTo>
                  <a:pt x="3424021" y="0"/>
                </a:moveTo>
                <a:lnTo>
                  <a:pt x="3402431" y="4398"/>
                </a:lnTo>
                <a:lnTo>
                  <a:pt x="3384403" y="16408"/>
                </a:lnTo>
                <a:lnTo>
                  <a:pt x="3372043" y="34247"/>
                </a:lnTo>
                <a:lnTo>
                  <a:pt x="3367455" y="56133"/>
                </a:lnTo>
                <a:lnTo>
                  <a:pt x="3367455" y="56997"/>
                </a:lnTo>
                <a:lnTo>
                  <a:pt x="3371922" y="78884"/>
                </a:lnTo>
                <a:lnTo>
                  <a:pt x="3384080" y="96723"/>
                </a:lnTo>
                <a:lnTo>
                  <a:pt x="3402067" y="108732"/>
                </a:lnTo>
                <a:lnTo>
                  <a:pt x="3424021" y="113131"/>
                </a:lnTo>
                <a:lnTo>
                  <a:pt x="3445975" y="108732"/>
                </a:lnTo>
                <a:lnTo>
                  <a:pt x="3463963" y="96723"/>
                </a:lnTo>
                <a:lnTo>
                  <a:pt x="3476120" y="78884"/>
                </a:lnTo>
                <a:lnTo>
                  <a:pt x="3480587" y="56997"/>
                </a:lnTo>
                <a:lnTo>
                  <a:pt x="3480587" y="56133"/>
                </a:lnTo>
                <a:lnTo>
                  <a:pt x="3475938" y="34247"/>
                </a:lnTo>
                <a:lnTo>
                  <a:pt x="3463477" y="16408"/>
                </a:lnTo>
                <a:lnTo>
                  <a:pt x="3445429" y="4398"/>
                </a:lnTo>
                <a:lnTo>
                  <a:pt x="3424021" y="0"/>
                </a:lnTo>
                <a:close/>
              </a:path>
              <a:path w="8402320" h="113664">
                <a:moveTo>
                  <a:pt x="3683063" y="0"/>
                </a:moveTo>
                <a:lnTo>
                  <a:pt x="3661473" y="4398"/>
                </a:lnTo>
                <a:lnTo>
                  <a:pt x="3643445" y="16408"/>
                </a:lnTo>
                <a:lnTo>
                  <a:pt x="3631085" y="34247"/>
                </a:lnTo>
                <a:lnTo>
                  <a:pt x="3626497" y="56133"/>
                </a:lnTo>
                <a:lnTo>
                  <a:pt x="3626497" y="56997"/>
                </a:lnTo>
                <a:lnTo>
                  <a:pt x="3630964" y="78884"/>
                </a:lnTo>
                <a:lnTo>
                  <a:pt x="3643122" y="96723"/>
                </a:lnTo>
                <a:lnTo>
                  <a:pt x="3661109" y="108732"/>
                </a:lnTo>
                <a:lnTo>
                  <a:pt x="3683063" y="113131"/>
                </a:lnTo>
                <a:lnTo>
                  <a:pt x="3705017" y="108732"/>
                </a:lnTo>
                <a:lnTo>
                  <a:pt x="3723005" y="96723"/>
                </a:lnTo>
                <a:lnTo>
                  <a:pt x="3735162" y="78884"/>
                </a:lnTo>
                <a:lnTo>
                  <a:pt x="3739629" y="56997"/>
                </a:lnTo>
                <a:lnTo>
                  <a:pt x="3739629" y="56133"/>
                </a:lnTo>
                <a:lnTo>
                  <a:pt x="3734980" y="34247"/>
                </a:lnTo>
                <a:lnTo>
                  <a:pt x="3722519" y="16408"/>
                </a:lnTo>
                <a:lnTo>
                  <a:pt x="3704471" y="4398"/>
                </a:lnTo>
                <a:lnTo>
                  <a:pt x="3683063" y="0"/>
                </a:lnTo>
                <a:close/>
              </a:path>
              <a:path w="8402320" h="113664">
                <a:moveTo>
                  <a:pt x="3942092" y="0"/>
                </a:moveTo>
                <a:lnTo>
                  <a:pt x="3920502" y="4398"/>
                </a:lnTo>
                <a:lnTo>
                  <a:pt x="3902475" y="16408"/>
                </a:lnTo>
                <a:lnTo>
                  <a:pt x="3890114" y="34247"/>
                </a:lnTo>
                <a:lnTo>
                  <a:pt x="3885526" y="56133"/>
                </a:lnTo>
                <a:lnTo>
                  <a:pt x="3885526" y="56997"/>
                </a:lnTo>
                <a:lnTo>
                  <a:pt x="3889993" y="78884"/>
                </a:lnTo>
                <a:lnTo>
                  <a:pt x="3902151" y="96723"/>
                </a:lnTo>
                <a:lnTo>
                  <a:pt x="3920138" y="108732"/>
                </a:lnTo>
                <a:lnTo>
                  <a:pt x="3942092" y="113131"/>
                </a:lnTo>
                <a:lnTo>
                  <a:pt x="3964047" y="108732"/>
                </a:lnTo>
                <a:lnTo>
                  <a:pt x="3982034" y="96723"/>
                </a:lnTo>
                <a:lnTo>
                  <a:pt x="3994192" y="78884"/>
                </a:lnTo>
                <a:lnTo>
                  <a:pt x="3998658" y="56997"/>
                </a:lnTo>
                <a:lnTo>
                  <a:pt x="3998658" y="56133"/>
                </a:lnTo>
                <a:lnTo>
                  <a:pt x="3994009" y="34247"/>
                </a:lnTo>
                <a:lnTo>
                  <a:pt x="3981548" y="16408"/>
                </a:lnTo>
                <a:lnTo>
                  <a:pt x="3963500" y="4398"/>
                </a:lnTo>
                <a:lnTo>
                  <a:pt x="3942092" y="0"/>
                </a:lnTo>
                <a:close/>
              </a:path>
              <a:path w="8402320" h="113664">
                <a:moveTo>
                  <a:pt x="4201134" y="0"/>
                </a:moveTo>
                <a:lnTo>
                  <a:pt x="4179544" y="4398"/>
                </a:lnTo>
                <a:lnTo>
                  <a:pt x="4161516" y="16408"/>
                </a:lnTo>
                <a:lnTo>
                  <a:pt x="4149156" y="34247"/>
                </a:lnTo>
                <a:lnTo>
                  <a:pt x="4144568" y="56133"/>
                </a:lnTo>
                <a:lnTo>
                  <a:pt x="4144568" y="56997"/>
                </a:lnTo>
                <a:lnTo>
                  <a:pt x="4149035" y="78884"/>
                </a:lnTo>
                <a:lnTo>
                  <a:pt x="4161193" y="96723"/>
                </a:lnTo>
                <a:lnTo>
                  <a:pt x="4179180" y="108732"/>
                </a:lnTo>
                <a:lnTo>
                  <a:pt x="4201134" y="113131"/>
                </a:lnTo>
                <a:lnTo>
                  <a:pt x="4223088" y="108732"/>
                </a:lnTo>
                <a:lnTo>
                  <a:pt x="4241076" y="96723"/>
                </a:lnTo>
                <a:lnTo>
                  <a:pt x="4253233" y="78884"/>
                </a:lnTo>
                <a:lnTo>
                  <a:pt x="4257700" y="56997"/>
                </a:lnTo>
                <a:lnTo>
                  <a:pt x="4257700" y="56133"/>
                </a:lnTo>
                <a:lnTo>
                  <a:pt x="4253051" y="34247"/>
                </a:lnTo>
                <a:lnTo>
                  <a:pt x="4240590" y="16408"/>
                </a:lnTo>
                <a:lnTo>
                  <a:pt x="4222542" y="4398"/>
                </a:lnTo>
                <a:lnTo>
                  <a:pt x="4201134" y="0"/>
                </a:lnTo>
                <a:close/>
              </a:path>
              <a:path w="8402320" h="113664">
                <a:moveTo>
                  <a:pt x="4460163" y="0"/>
                </a:moveTo>
                <a:lnTo>
                  <a:pt x="4438573" y="4398"/>
                </a:lnTo>
                <a:lnTo>
                  <a:pt x="4420546" y="16408"/>
                </a:lnTo>
                <a:lnTo>
                  <a:pt x="4408185" y="34247"/>
                </a:lnTo>
                <a:lnTo>
                  <a:pt x="4403598" y="56133"/>
                </a:lnTo>
                <a:lnTo>
                  <a:pt x="4403598" y="56997"/>
                </a:lnTo>
                <a:lnTo>
                  <a:pt x="4408064" y="78884"/>
                </a:lnTo>
                <a:lnTo>
                  <a:pt x="4420222" y="96723"/>
                </a:lnTo>
                <a:lnTo>
                  <a:pt x="4438209" y="108732"/>
                </a:lnTo>
                <a:lnTo>
                  <a:pt x="4460163" y="113131"/>
                </a:lnTo>
                <a:lnTo>
                  <a:pt x="4482118" y="108732"/>
                </a:lnTo>
                <a:lnTo>
                  <a:pt x="4500105" y="96723"/>
                </a:lnTo>
                <a:lnTo>
                  <a:pt x="4512263" y="78884"/>
                </a:lnTo>
                <a:lnTo>
                  <a:pt x="4516729" y="56997"/>
                </a:lnTo>
                <a:lnTo>
                  <a:pt x="4516729" y="56133"/>
                </a:lnTo>
                <a:lnTo>
                  <a:pt x="4512081" y="34247"/>
                </a:lnTo>
                <a:lnTo>
                  <a:pt x="4499619" y="16408"/>
                </a:lnTo>
                <a:lnTo>
                  <a:pt x="4481571" y="4398"/>
                </a:lnTo>
                <a:lnTo>
                  <a:pt x="4460163" y="0"/>
                </a:lnTo>
                <a:close/>
              </a:path>
              <a:path w="8402320" h="113664">
                <a:moveTo>
                  <a:pt x="4719205" y="0"/>
                </a:moveTo>
                <a:lnTo>
                  <a:pt x="4697615" y="4398"/>
                </a:lnTo>
                <a:lnTo>
                  <a:pt x="4679588" y="16408"/>
                </a:lnTo>
                <a:lnTo>
                  <a:pt x="4667227" y="34247"/>
                </a:lnTo>
                <a:lnTo>
                  <a:pt x="4662639" y="56133"/>
                </a:lnTo>
                <a:lnTo>
                  <a:pt x="4662639" y="56997"/>
                </a:lnTo>
                <a:lnTo>
                  <a:pt x="4667106" y="78884"/>
                </a:lnTo>
                <a:lnTo>
                  <a:pt x="4679264" y="96723"/>
                </a:lnTo>
                <a:lnTo>
                  <a:pt x="4697251" y="108732"/>
                </a:lnTo>
                <a:lnTo>
                  <a:pt x="4719205" y="113131"/>
                </a:lnTo>
                <a:lnTo>
                  <a:pt x="4741160" y="108732"/>
                </a:lnTo>
                <a:lnTo>
                  <a:pt x="4759147" y="96723"/>
                </a:lnTo>
                <a:lnTo>
                  <a:pt x="4771305" y="78884"/>
                </a:lnTo>
                <a:lnTo>
                  <a:pt x="4775771" y="56997"/>
                </a:lnTo>
                <a:lnTo>
                  <a:pt x="4775771" y="56133"/>
                </a:lnTo>
                <a:lnTo>
                  <a:pt x="4771122" y="34247"/>
                </a:lnTo>
                <a:lnTo>
                  <a:pt x="4758661" y="16408"/>
                </a:lnTo>
                <a:lnTo>
                  <a:pt x="4740613" y="4398"/>
                </a:lnTo>
                <a:lnTo>
                  <a:pt x="4719205" y="0"/>
                </a:lnTo>
                <a:close/>
              </a:path>
              <a:path w="8402320" h="113664">
                <a:moveTo>
                  <a:pt x="4978234" y="0"/>
                </a:moveTo>
                <a:lnTo>
                  <a:pt x="4956644" y="4398"/>
                </a:lnTo>
                <a:lnTo>
                  <a:pt x="4938617" y="16408"/>
                </a:lnTo>
                <a:lnTo>
                  <a:pt x="4926256" y="34247"/>
                </a:lnTo>
                <a:lnTo>
                  <a:pt x="4921669" y="56133"/>
                </a:lnTo>
                <a:lnTo>
                  <a:pt x="4921669" y="56997"/>
                </a:lnTo>
                <a:lnTo>
                  <a:pt x="4926135" y="78884"/>
                </a:lnTo>
                <a:lnTo>
                  <a:pt x="4938293" y="96723"/>
                </a:lnTo>
                <a:lnTo>
                  <a:pt x="4956280" y="108732"/>
                </a:lnTo>
                <a:lnTo>
                  <a:pt x="4978234" y="113131"/>
                </a:lnTo>
                <a:lnTo>
                  <a:pt x="5000189" y="108732"/>
                </a:lnTo>
                <a:lnTo>
                  <a:pt x="5018176" y="96723"/>
                </a:lnTo>
                <a:lnTo>
                  <a:pt x="5030334" y="78884"/>
                </a:lnTo>
                <a:lnTo>
                  <a:pt x="5034800" y="56997"/>
                </a:lnTo>
                <a:lnTo>
                  <a:pt x="5034800" y="56133"/>
                </a:lnTo>
                <a:lnTo>
                  <a:pt x="5030152" y="34247"/>
                </a:lnTo>
                <a:lnTo>
                  <a:pt x="5017690" y="16408"/>
                </a:lnTo>
                <a:lnTo>
                  <a:pt x="4999642" y="4398"/>
                </a:lnTo>
                <a:lnTo>
                  <a:pt x="4978234" y="0"/>
                </a:lnTo>
                <a:close/>
              </a:path>
              <a:path w="8402320" h="113664">
                <a:moveTo>
                  <a:pt x="5237276" y="0"/>
                </a:moveTo>
                <a:lnTo>
                  <a:pt x="5215686" y="4398"/>
                </a:lnTo>
                <a:lnTo>
                  <a:pt x="5197659" y="16408"/>
                </a:lnTo>
                <a:lnTo>
                  <a:pt x="5185298" y="34247"/>
                </a:lnTo>
                <a:lnTo>
                  <a:pt x="5180711" y="56133"/>
                </a:lnTo>
                <a:lnTo>
                  <a:pt x="5180711" y="56997"/>
                </a:lnTo>
                <a:lnTo>
                  <a:pt x="5185177" y="78884"/>
                </a:lnTo>
                <a:lnTo>
                  <a:pt x="5197335" y="96723"/>
                </a:lnTo>
                <a:lnTo>
                  <a:pt x="5215322" y="108732"/>
                </a:lnTo>
                <a:lnTo>
                  <a:pt x="5237276" y="113131"/>
                </a:lnTo>
                <a:lnTo>
                  <a:pt x="5259231" y="108732"/>
                </a:lnTo>
                <a:lnTo>
                  <a:pt x="5277218" y="96723"/>
                </a:lnTo>
                <a:lnTo>
                  <a:pt x="5289376" y="78884"/>
                </a:lnTo>
                <a:lnTo>
                  <a:pt x="5293842" y="56997"/>
                </a:lnTo>
                <a:lnTo>
                  <a:pt x="5293842" y="56133"/>
                </a:lnTo>
                <a:lnTo>
                  <a:pt x="5289194" y="34247"/>
                </a:lnTo>
                <a:lnTo>
                  <a:pt x="5276732" y="16408"/>
                </a:lnTo>
                <a:lnTo>
                  <a:pt x="5258684" y="4398"/>
                </a:lnTo>
                <a:lnTo>
                  <a:pt x="5237276" y="0"/>
                </a:lnTo>
                <a:close/>
              </a:path>
              <a:path w="8402320" h="113664">
                <a:moveTo>
                  <a:pt x="5496306" y="0"/>
                </a:moveTo>
                <a:lnTo>
                  <a:pt x="5474716" y="4398"/>
                </a:lnTo>
                <a:lnTo>
                  <a:pt x="5456688" y="16408"/>
                </a:lnTo>
                <a:lnTo>
                  <a:pt x="5444328" y="34247"/>
                </a:lnTo>
                <a:lnTo>
                  <a:pt x="5439740" y="56133"/>
                </a:lnTo>
                <a:lnTo>
                  <a:pt x="5439740" y="56997"/>
                </a:lnTo>
                <a:lnTo>
                  <a:pt x="5444206" y="78884"/>
                </a:lnTo>
                <a:lnTo>
                  <a:pt x="5456364" y="96723"/>
                </a:lnTo>
                <a:lnTo>
                  <a:pt x="5474351" y="108732"/>
                </a:lnTo>
                <a:lnTo>
                  <a:pt x="5496306" y="113131"/>
                </a:lnTo>
                <a:lnTo>
                  <a:pt x="5518260" y="108732"/>
                </a:lnTo>
                <a:lnTo>
                  <a:pt x="5536247" y="96723"/>
                </a:lnTo>
                <a:lnTo>
                  <a:pt x="5548405" y="78884"/>
                </a:lnTo>
                <a:lnTo>
                  <a:pt x="5552871" y="56997"/>
                </a:lnTo>
                <a:lnTo>
                  <a:pt x="5552871" y="56133"/>
                </a:lnTo>
                <a:lnTo>
                  <a:pt x="5548223" y="34247"/>
                </a:lnTo>
                <a:lnTo>
                  <a:pt x="5535761" y="16408"/>
                </a:lnTo>
                <a:lnTo>
                  <a:pt x="5517713" y="4398"/>
                </a:lnTo>
                <a:lnTo>
                  <a:pt x="5496306" y="0"/>
                </a:lnTo>
                <a:close/>
              </a:path>
              <a:path w="8402320" h="113664">
                <a:moveTo>
                  <a:pt x="5755347" y="0"/>
                </a:moveTo>
                <a:lnTo>
                  <a:pt x="5733757" y="4398"/>
                </a:lnTo>
                <a:lnTo>
                  <a:pt x="5715730" y="16408"/>
                </a:lnTo>
                <a:lnTo>
                  <a:pt x="5703369" y="34247"/>
                </a:lnTo>
                <a:lnTo>
                  <a:pt x="5698782" y="56133"/>
                </a:lnTo>
                <a:lnTo>
                  <a:pt x="5698782" y="56997"/>
                </a:lnTo>
                <a:lnTo>
                  <a:pt x="5703248" y="78884"/>
                </a:lnTo>
                <a:lnTo>
                  <a:pt x="5715406" y="96723"/>
                </a:lnTo>
                <a:lnTo>
                  <a:pt x="5733393" y="108732"/>
                </a:lnTo>
                <a:lnTo>
                  <a:pt x="5755347" y="113131"/>
                </a:lnTo>
                <a:lnTo>
                  <a:pt x="5777302" y="108732"/>
                </a:lnTo>
                <a:lnTo>
                  <a:pt x="5795289" y="96723"/>
                </a:lnTo>
                <a:lnTo>
                  <a:pt x="5807447" y="78884"/>
                </a:lnTo>
                <a:lnTo>
                  <a:pt x="5811913" y="56997"/>
                </a:lnTo>
                <a:lnTo>
                  <a:pt x="5811913" y="56133"/>
                </a:lnTo>
                <a:lnTo>
                  <a:pt x="5807265" y="34247"/>
                </a:lnTo>
                <a:lnTo>
                  <a:pt x="5794803" y="16408"/>
                </a:lnTo>
                <a:lnTo>
                  <a:pt x="5776755" y="4398"/>
                </a:lnTo>
                <a:lnTo>
                  <a:pt x="5755347" y="0"/>
                </a:lnTo>
                <a:close/>
              </a:path>
              <a:path w="8402320" h="113664">
                <a:moveTo>
                  <a:pt x="6014377" y="0"/>
                </a:moveTo>
                <a:lnTo>
                  <a:pt x="5992787" y="4398"/>
                </a:lnTo>
                <a:lnTo>
                  <a:pt x="5974759" y="16408"/>
                </a:lnTo>
                <a:lnTo>
                  <a:pt x="5962399" y="34247"/>
                </a:lnTo>
                <a:lnTo>
                  <a:pt x="5957811" y="56133"/>
                </a:lnTo>
                <a:lnTo>
                  <a:pt x="5957811" y="56997"/>
                </a:lnTo>
                <a:lnTo>
                  <a:pt x="5962277" y="78884"/>
                </a:lnTo>
                <a:lnTo>
                  <a:pt x="5974435" y="96723"/>
                </a:lnTo>
                <a:lnTo>
                  <a:pt x="5992422" y="108732"/>
                </a:lnTo>
                <a:lnTo>
                  <a:pt x="6014377" y="113131"/>
                </a:lnTo>
                <a:lnTo>
                  <a:pt x="6036331" y="108732"/>
                </a:lnTo>
                <a:lnTo>
                  <a:pt x="6054318" y="96723"/>
                </a:lnTo>
                <a:lnTo>
                  <a:pt x="6066476" y="78884"/>
                </a:lnTo>
                <a:lnTo>
                  <a:pt x="6070942" y="56997"/>
                </a:lnTo>
                <a:lnTo>
                  <a:pt x="6070942" y="56133"/>
                </a:lnTo>
                <a:lnTo>
                  <a:pt x="6066294" y="34247"/>
                </a:lnTo>
                <a:lnTo>
                  <a:pt x="6053832" y="16408"/>
                </a:lnTo>
                <a:lnTo>
                  <a:pt x="6035784" y="4398"/>
                </a:lnTo>
                <a:lnTo>
                  <a:pt x="6014377" y="0"/>
                </a:lnTo>
                <a:close/>
              </a:path>
              <a:path w="8402320" h="113664">
                <a:moveTo>
                  <a:pt x="6273419" y="0"/>
                </a:moveTo>
                <a:lnTo>
                  <a:pt x="6251829" y="4398"/>
                </a:lnTo>
                <a:lnTo>
                  <a:pt x="6233801" y="16408"/>
                </a:lnTo>
                <a:lnTo>
                  <a:pt x="6221441" y="34247"/>
                </a:lnTo>
                <a:lnTo>
                  <a:pt x="6216853" y="56133"/>
                </a:lnTo>
                <a:lnTo>
                  <a:pt x="6216853" y="56997"/>
                </a:lnTo>
                <a:lnTo>
                  <a:pt x="6221319" y="78884"/>
                </a:lnTo>
                <a:lnTo>
                  <a:pt x="6233477" y="96723"/>
                </a:lnTo>
                <a:lnTo>
                  <a:pt x="6251464" y="108732"/>
                </a:lnTo>
                <a:lnTo>
                  <a:pt x="6273419" y="113131"/>
                </a:lnTo>
                <a:lnTo>
                  <a:pt x="6295373" y="108732"/>
                </a:lnTo>
                <a:lnTo>
                  <a:pt x="6313360" y="96723"/>
                </a:lnTo>
                <a:lnTo>
                  <a:pt x="6325518" y="78884"/>
                </a:lnTo>
                <a:lnTo>
                  <a:pt x="6329984" y="56997"/>
                </a:lnTo>
                <a:lnTo>
                  <a:pt x="6329984" y="56133"/>
                </a:lnTo>
                <a:lnTo>
                  <a:pt x="6325336" y="34247"/>
                </a:lnTo>
                <a:lnTo>
                  <a:pt x="6312874" y="16408"/>
                </a:lnTo>
                <a:lnTo>
                  <a:pt x="6294826" y="4398"/>
                </a:lnTo>
                <a:lnTo>
                  <a:pt x="6273419" y="0"/>
                </a:lnTo>
                <a:close/>
              </a:path>
              <a:path w="8402320" h="113664">
                <a:moveTo>
                  <a:pt x="6532448" y="0"/>
                </a:moveTo>
                <a:lnTo>
                  <a:pt x="6510858" y="4398"/>
                </a:lnTo>
                <a:lnTo>
                  <a:pt x="6492830" y="16408"/>
                </a:lnTo>
                <a:lnTo>
                  <a:pt x="6480470" y="34247"/>
                </a:lnTo>
                <a:lnTo>
                  <a:pt x="6475882" y="56133"/>
                </a:lnTo>
                <a:lnTo>
                  <a:pt x="6475882" y="56997"/>
                </a:lnTo>
                <a:lnTo>
                  <a:pt x="6480348" y="78884"/>
                </a:lnTo>
                <a:lnTo>
                  <a:pt x="6492506" y="96723"/>
                </a:lnTo>
                <a:lnTo>
                  <a:pt x="6510493" y="108732"/>
                </a:lnTo>
                <a:lnTo>
                  <a:pt x="6532448" y="113131"/>
                </a:lnTo>
                <a:lnTo>
                  <a:pt x="6554402" y="108732"/>
                </a:lnTo>
                <a:lnTo>
                  <a:pt x="6572389" y="96723"/>
                </a:lnTo>
                <a:lnTo>
                  <a:pt x="6584547" y="78884"/>
                </a:lnTo>
                <a:lnTo>
                  <a:pt x="6589013" y="56997"/>
                </a:lnTo>
                <a:lnTo>
                  <a:pt x="6589013" y="56133"/>
                </a:lnTo>
                <a:lnTo>
                  <a:pt x="6584365" y="34247"/>
                </a:lnTo>
                <a:lnTo>
                  <a:pt x="6571903" y="16408"/>
                </a:lnTo>
                <a:lnTo>
                  <a:pt x="6553856" y="4398"/>
                </a:lnTo>
                <a:lnTo>
                  <a:pt x="6532448" y="0"/>
                </a:lnTo>
                <a:close/>
              </a:path>
              <a:path w="8402320" h="113664">
                <a:moveTo>
                  <a:pt x="6791490" y="0"/>
                </a:moveTo>
                <a:lnTo>
                  <a:pt x="6769900" y="4398"/>
                </a:lnTo>
                <a:lnTo>
                  <a:pt x="6751872" y="16408"/>
                </a:lnTo>
                <a:lnTo>
                  <a:pt x="6739512" y="34247"/>
                </a:lnTo>
                <a:lnTo>
                  <a:pt x="6734924" y="56133"/>
                </a:lnTo>
                <a:lnTo>
                  <a:pt x="6734924" y="56997"/>
                </a:lnTo>
                <a:lnTo>
                  <a:pt x="6739390" y="78884"/>
                </a:lnTo>
                <a:lnTo>
                  <a:pt x="6751548" y="96723"/>
                </a:lnTo>
                <a:lnTo>
                  <a:pt x="6769535" y="108732"/>
                </a:lnTo>
                <a:lnTo>
                  <a:pt x="6791490" y="113131"/>
                </a:lnTo>
                <a:lnTo>
                  <a:pt x="6813444" y="108732"/>
                </a:lnTo>
                <a:lnTo>
                  <a:pt x="6831431" y="96723"/>
                </a:lnTo>
                <a:lnTo>
                  <a:pt x="6843589" y="78884"/>
                </a:lnTo>
                <a:lnTo>
                  <a:pt x="6848055" y="56997"/>
                </a:lnTo>
                <a:lnTo>
                  <a:pt x="6848055" y="56133"/>
                </a:lnTo>
                <a:lnTo>
                  <a:pt x="6843407" y="34247"/>
                </a:lnTo>
                <a:lnTo>
                  <a:pt x="6830945" y="16408"/>
                </a:lnTo>
                <a:lnTo>
                  <a:pt x="6812897" y="4398"/>
                </a:lnTo>
                <a:lnTo>
                  <a:pt x="6791490" y="0"/>
                </a:lnTo>
                <a:close/>
              </a:path>
              <a:path w="8402320" h="113664">
                <a:moveTo>
                  <a:pt x="7050519" y="0"/>
                </a:moveTo>
                <a:lnTo>
                  <a:pt x="7028929" y="4398"/>
                </a:lnTo>
                <a:lnTo>
                  <a:pt x="7010901" y="16408"/>
                </a:lnTo>
                <a:lnTo>
                  <a:pt x="6998541" y="34247"/>
                </a:lnTo>
                <a:lnTo>
                  <a:pt x="6993953" y="56133"/>
                </a:lnTo>
                <a:lnTo>
                  <a:pt x="6993953" y="56997"/>
                </a:lnTo>
                <a:lnTo>
                  <a:pt x="6998419" y="78884"/>
                </a:lnTo>
                <a:lnTo>
                  <a:pt x="7010577" y="96723"/>
                </a:lnTo>
                <a:lnTo>
                  <a:pt x="7028564" y="108732"/>
                </a:lnTo>
                <a:lnTo>
                  <a:pt x="7050519" y="113131"/>
                </a:lnTo>
                <a:lnTo>
                  <a:pt x="7072473" y="108732"/>
                </a:lnTo>
                <a:lnTo>
                  <a:pt x="7090460" y="96723"/>
                </a:lnTo>
                <a:lnTo>
                  <a:pt x="7102618" y="78884"/>
                </a:lnTo>
                <a:lnTo>
                  <a:pt x="7107085" y="56997"/>
                </a:lnTo>
                <a:lnTo>
                  <a:pt x="7107085" y="56133"/>
                </a:lnTo>
                <a:lnTo>
                  <a:pt x="7102436" y="34247"/>
                </a:lnTo>
                <a:lnTo>
                  <a:pt x="7089975" y="16408"/>
                </a:lnTo>
                <a:lnTo>
                  <a:pt x="7071927" y="4398"/>
                </a:lnTo>
                <a:lnTo>
                  <a:pt x="7050519" y="0"/>
                </a:lnTo>
                <a:close/>
              </a:path>
              <a:path w="8402320" h="113664">
                <a:moveTo>
                  <a:pt x="7309561" y="0"/>
                </a:moveTo>
                <a:lnTo>
                  <a:pt x="7287971" y="4398"/>
                </a:lnTo>
                <a:lnTo>
                  <a:pt x="7269943" y="16408"/>
                </a:lnTo>
                <a:lnTo>
                  <a:pt x="7257583" y="34247"/>
                </a:lnTo>
                <a:lnTo>
                  <a:pt x="7252995" y="56133"/>
                </a:lnTo>
                <a:lnTo>
                  <a:pt x="7252995" y="56997"/>
                </a:lnTo>
                <a:lnTo>
                  <a:pt x="7257461" y="78884"/>
                </a:lnTo>
                <a:lnTo>
                  <a:pt x="7269619" y="96723"/>
                </a:lnTo>
                <a:lnTo>
                  <a:pt x="7287606" y="108732"/>
                </a:lnTo>
                <a:lnTo>
                  <a:pt x="7309561" y="113131"/>
                </a:lnTo>
                <a:lnTo>
                  <a:pt x="7331515" y="108732"/>
                </a:lnTo>
                <a:lnTo>
                  <a:pt x="7349502" y="96723"/>
                </a:lnTo>
                <a:lnTo>
                  <a:pt x="7361660" y="78884"/>
                </a:lnTo>
                <a:lnTo>
                  <a:pt x="7366127" y="56997"/>
                </a:lnTo>
                <a:lnTo>
                  <a:pt x="7366127" y="56133"/>
                </a:lnTo>
                <a:lnTo>
                  <a:pt x="7361478" y="34247"/>
                </a:lnTo>
                <a:lnTo>
                  <a:pt x="7349016" y="16408"/>
                </a:lnTo>
                <a:lnTo>
                  <a:pt x="7330969" y="4398"/>
                </a:lnTo>
                <a:lnTo>
                  <a:pt x="7309561" y="0"/>
                </a:lnTo>
                <a:close/>
              </a:path>
              <a:path w="8402320" h="113664">
                <a:moveTo>
                  <a:pt x="7568590" y="0"/>
                </a:moveTo>
                <a:lnTo>
                  <a:pt x="7547000" y="4398"/>
                </a:lnTo>
                <a:lnTo>
                  <a:pt x="7528972" y="16408"/>
                </a:lnTo>
                <a:lnTo>
                  <a:pt x="7516612" y="34247"/>
                </a:lnTo>
                <a:lnTo>
                  <a:pt x="7512024" y="56133"/>
                </a:lnTo>
                <a:lnTo>
                  <a:pt x="7512024" y="56997"/>
                </a:lnTo>
                <a:lnTo>
                  <a:pt x="7516491" y="78884"/>
                </a:lnTo>
                <a:lnTo>
                  <a:pt x="7528648" y="96723"/>
                </a:lnTo>
                <a:lnTo>
                  <a:pt x="7546636" y="108732"/>
                </a:lnTo>
                <a:lnTo>
                  <a:pt x="7568590" y="113131"/>
                </a:lnTo>
                <a:lnTo>
                  <a:pt x="7590544" y="108732"/>
                </a:lnTo>
                <a:lnTo>
                  <a:pt x="7608531" y="96723"/>
                </a:lnTo>
                <a:lnTo>
                  <a:pt x="7620689" y="78884"/>
                </a:lnTo>
                <a:lnTo>
                  <a:pt x="7625156" y="56997"/>
                </a:lnTo>
                <a:lnTo>
                  <a:pt x="7625156" y="56133"/>
                </a:lnTo>
                <a:lnTo>
                  <a:pt x="7620507" y="34247"/>
                </a:lnTo>
                <a:lnTo>
                  <a:pt x="7608046" y="16408"/>
                </a:lnTo>
                <a:lnTo>
                  <a:pt x="7589998" y="4398"/>
                </a:lnTo>
                <a:lnTo>
                  <a:pt x="7568590" y="0"/>
                </a:lnTo>
                <a:close/>
              </a:path>
              <a:path w="8402320" h="113664">
                <a:moveTo>
                  <a:pt x="7827632" y="0"/>
                </a:moveTo>
                <a:lnTo>
                  <a:pt x="7806042" y="4398"/>
                </a:lnTo>
                <a:lnTo>
                  <a:pt x="7788014" y="16408"/>
                </a:lnTo>
                <a:lnTo>
                  <a:pt x="7775654" y="34247"/>
                </a:lnTo>
                <a:lnTo>
                  <a:pt x="7771066" y="56133"/>
                </a:lnTo>
                <a:lnTo>
                  <a:pt x="7771066" y="56997"/>
                </a:lnTo>
                <a:lnTo>
                  <a:pt x="7775532" y="78884"/>
                </a:lnTo>
                <a:lnTo>
                  <a:pt x="7787690" y="96723"/>
                </a:lnTo>
                <a:lnTo>
                  <a:pt x="7805677" y="108732"/>
                </a:lnTo>
                <a:lnTo>
                  <a:pt x="7827632" y="113131"/>
                </a:lnTo>
                <a:lnTo>
                  <a:pt x="7849586" y="108732"/>
                </a:lnTo>
                <a:lnTo>
                  <a:pt x="7867573" y="96723"/>
                </a:lnTo>
                <a:lnTo>
                  <a:pt x="7879731" y="78884"/>
                </a:lnTo>
                <a:lnTo>
                  <a:pt x="7884198" y="56997"/>
                </a:lnTo>
                <a:lnTo>
                  <a:pt x="7884198" y="56133"/>
                </a:lnTo>
                <a:lnTo>
                  <a:pt x="7879549" y="34247"/>
                </a:lnTo>
                <a:lnTo>
                  <a:pt x="7867088" y="16408"/>
                </a:lnTo>
                <a:lnTo>
                  <a:pt x="7849040" y="4398"/>
                </a:lnTo>
                <a:lnTo>
                  <a:pt x="7827632" y="0"/>
                </a:lnTo>
                <a:close/>
              </a:path>
              <a:path w="8402320" h="113664">
                <a:moveTo>
                  <a:pt x="8086661" y="0"/>
                </a:moveTo>
                <a:lnTo>
                  <a:pt x="8065071" y="4398"/>
                </a:lnTo>
                <a:lnTo>
                  <a:pt x="8047043" y="16408"/>
                </a:lnTo>
                <a:lnTo>
                  <a:pt x="8034683" y="34247"/>
                </a:lnTo>
                <a:lnTo>
                  <a:pt x="8030095" y="56133"/>
                </a:lnTo>
                <a:lnTo>
                  <a:pt x="8030095" y="56997"/>
                </a:lnTo>
                <a:lnTo>
                  <a:pt x="8034562" y="78884"/>
                </a:lnTo>
                <a:lnTo>
                  <a:pt x="8046719" y="96723"/>
                </a:lnTo>
                <a:lnTo>
                  <a:pt x="8064707" y="108732"/>
                </a:lnTo>
                <a:lnTo>
                  <a:pt x="8086661" y="113131"/>
                </a:lnTo>
                <a:lnTo>
                  <a:pt x="8108615" y="108732"/>
                </a:lnTo>
                <a:lnTo>
                  <a:pt x="8126603" y="96723"/>
                </a:lnTo>
                <a:lnTo>
                  <a:pt x="8138760" y="78884"/>
                </a:lnTo>
                <a:lnTo>
                  <a:pt x="8143227" y="56997"/>
                </a:lnTo>
                <a:lnTo>
                  <a:pt x="8143227" y="56133"/>
                </a:lnTo>
                <a:lnTo>
                  <a:pt x="8138578" y="34247"/>
                </a:lnTo>
                <a:lnTo>
                  <a:pt x="8126117" y="16408"/>
                </a:lnTo>
                <a:lnTo>
                  <a:pt x="8108069" y="4398"/>
                </a:lnTo>
                <a:lnTo>
                  <a:pt x="8086661" y="0"/>
                </a:lnTo>
                <a:close/>
              </a:path>
              <a:path w="8402320" h="113664">
                <a:moveTo>
                  <a:pt x="8345703" y="0"/>
                </a:moveTo>
                <a:lnTo>
                  <a:pt x="8324113" y="4398"/>
                </a:lnTo>
                <a:lnTo>
                  <a:pt x="8306085" y="16408"/>
                </a:lnTo>
                <a:lnTo>
                  <a:pt x="8293725" y="34247"/>
                </a:lnTo>
                <a:lnTo>
                  <a:pt x="8289137" y="56133"/>
                </a:lnTo>
                <a:lnTo>
                  <a:pt x="8289137" y="56997"/>
                </a:lnTo>
                <a:lnTo>
                  <a:pt x="8293604" y="78884"/>
                </a:lnTo>
                <a:lnTo>
                  <a:pt x="8305761" y="96723"/>
                </a:lnTo>
                <a:lnTo>
                  <a:pt x="8323749" y="108732"/>
                </a:lnTo>
                <a:lnTo>
                  <a:pt x="8345703" y="113131"/>
                </a:lnTo>
                <a:lnTo>
                  <a:pt x="8367657" y="108732"/>
                </a:lnTo>
                <a:lnTo>
                  <a:pt x="8385644" y="96723"/>
                </a:lnTo>
                <a:lnTo>
                  <a:pt x="8397802" y="78884"/>
                </a:lnTo>
                <a:lnTo>
                  <a:pt x="8402269" y="56997"/>
                </a:lnTo>
                <a:lnTo>
                  <a:pt x="8402269" y="56133"/>
                </a:lnTo>
                <a:lnTo>
                  <a:pt x="8397620" y="34247"/>
                </a:lnTo>
                <a:lnTo>
                  <a:pt x="8385159" y="16408"/>
                </a:lnTo>
                <a:lnTo>
                  <a:pt x="8367111" y="4398"/>
                </a:lnTo>
                <a:lnTo>
                  <a:pt x="8345703" y="0"/>
                </a:lnTo>
                <a:close/>
              </a:path>
            </a:pathLst>
          </a:custGeom>
          <a:solidFill>
            <a:srgbClr val="E2E3E4"/>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a:p>
        </p:txBody>
      </p:sp>
      <p:sp>
        <p:nvSpPr>
          <p:cNvPr id="7" name="object 3">
            <a:extLst>
              <a:ext uri="{FF2B5EF4-FFF2-40B4-BE49-F238E27FC236}">
                <a16:creationId xmlns:a16="http://schemas.microsoft.com/office/drawing/2014/main" id="{D0D9F56A-A814-7F7F-CC71-97BED60AD90F}"/>
              </a:ext>
            </a:extLst>
          </p:cNvPr>
          <p:cNvSpPr>
            <a:spLocks/>
          </p:cNvSpPr>
          <p:nvPr userDrawn="1"/>
        </p:nvSpPr>
        <p:spPr bwMode="auto">
          <a:xfrm>
            <a:off x="371475" y="4608513"/>
            <a:ext cx="8401050" cy="85725"/>
          </a:xfrm>
          <a:custGeom>
            <a:avLst/>
            <a:gdLst>
              <a:gd name="T0" fmla="*/ 56439 w 8402320"/>
              <a:gd name="T1" fmla="*/ 5166 h 113664"/>
              <a:gd name="T2" fmla="*/ 314923 w 8402320"/>
              <a:gd name="T3" fmla="*/ 0 h 113664"/>
              <a:gd name="T4" fmla="*/ 336835 w 8402320"/>
              <a:gd name="T5" fmla="*/ 4966 h 113664"/>
              <a:gd name="T6" fmla="*/ 551876 w 8402320"/>
              <a:gd name="T7" fmla="*/ 201 h 113664"/>
              <a:gd name="T8" fmla="*/ 613276 w 8402320"/>
              <a:gd name="T9" fmla="*/ 4417 h 113664"/>
              <a:gd name="T10" fmla="*/ 792368 w 8402320"/>
              <a:gd name="T11" fmla="*/ 750 h 113664"/>
              <a:gd name="T12" fmla="*/ 883889 w 8402320"/>
              <a:gd name="T13" fmla="*/ 3602 h 113664"/>
              <a:gd name="T14" fmla="*/ 1038532 w 8402320"/>
              <a:gd name="T15" fmla="*/ 1564 h 113664"/>
              <a:gd name="T16" fmla="*/ 1146842 w 8402320"/>
              <a:gd name="T17" fmla="*/ 2603 h 113664"/>
              <a:gd name="T18" fmla="*/ 1292432 w 8402320"/>
              <a:gd name="T19" fmla="*/ 2563 h 113664"/>
              <a:gd name="T20" fmla="*/ 1405323 w 8402320"/>
              <a:gd name="T21" fmla="*/ 2563 h 113664"/>
              <a:gd name="T22" fmla="*/ 1550925 w 8402320"/>
              <a:gd name="T23" fmla="*/ 2603 h 113664"/>
              <a:gd name="T24" fmla="*/ 1659182 w 8402320"/>
              <a:gd name="T25" fmla="*/ 1564 h 113664"/>
              <a:gd name="T26" fmla="*/ 1813866 w 8402320"/>
              <a:gd name="T27" fmla="*/ 3602 h 113664"/>
              <a:gd name="T28" fmla="*/ 1905230 w 8402320"/>
              <a:gd name="T29" fmla="*/ 750 h 113664"/>
              <a:gd name="T30" fmla="*/ 2084493 w 8402320"/>
              <a:gd name="T31" fmla="*/ 4417 h 113664"/>
              <a:gd name="T32" fmla="*/ 2145711 w 8402320"/>
              <a:gd name="T33" fmla="*/ 201 h 113664"/>
              <a:gd name="T34" fmla="*/ 2360925 w 8402320"/>
              <a:gd name="T35" fmla="*/ 4966 h 113664"/>
              <a:gd name="T36" fmla="*/ 2382831 w 8402320"/>
              <a:gd name="T37" fmla="*/ 0 h 113664"/>
              <a:gd name="T38" fmla="*/ 2641325 w 8402320"/>
              <a:gd name="T39" fmla="*/ 5166 h 113664"/>
              <a:gd name="T40" fmla="*/ 2899806 w 8402320"/>
              <a:gd name="T41" fmla="*/ 0 h 113664"/>
              <a:gd name="T42" fmla="*/ 2921715 w 8402320"/>
              <a:gd name="T43" fmla="*/ 4966 h 113664"/>
              <a:gd name="T44" fmla="*/ 3136757 w 8402320"/>
              <a:gd name="T45" fmla="*/ 201 h 113664"/>
              <a:gd name="T46" fmla="*/ 3198158 w 8402320"/>
              <a:gd name="T47" fmla="*/ 4417 h 113664"/>
              <a:gd name="T48" fmla="*/ 3377248 w 8402320"/>
              <a:gd name="T49" fmla="*/ 750 h 113664"/>
              <a:gd name="T50" fmla="*/ 3468772 w 8402320"/>
              <a:gd name="T51" fmla="*/ 3602 h 113664"/>
              <a:gd name="T52" fmla="*/ 3623408 w 8402320"/>
              <a:gd name="T53" fmla="*/ 1564 h 113664"/>
              <a:gd name="T54" fmla="*/ 3731724 w 8402320"/>
              <a:gd name="T55" fmla="*/ 2603 h 113664"/>
              <a:gd name="T56" fmla="*/ 3877313 w 8402320"/>
              <a:gd name="T57" fmla="*/ 2563 h 113664"/>
              <a:gd name="T58" fmla="*/ 3990206 w 8402320"/>
              <a:gd name="T59" fmla="*/ 2563 h 113664"/>
              <a:gd name="T60" fmla="*/ 4135808 w 8402320"/>
              <a:gd name="T61" fmla="*/ 2603 h 113664"/>
              <a:gd name="T62" fmla="*/ 4244059 w 8402320"/>
              <a:gd name="T63" fmla="*/ 1564 h 113664"/>
              <a:gd name="T64" fmla="*/ 4398746 w 8402320"/>
              <a:gd name="T65" fmla="*/ 3602 h 113664"/>
              <a:gd name="T66" fmla="*/ 4490107 w 8402320"/>
              <a:gd name="T67" fmla="*/ 750 h 113664"/>
              <a:gd name="T68" fmla="*/ 4669372 w 8402320"/>
              <a:gd name="T69" fmla="*/ 4417 h 113664"/>
              <a:gd name="T70" fmla="*/ 4730592 w 8402320"/>
              <a:gd name="T71" fmla="*/ 201 h 113664"/>
              <a:gd name="T72" fmla="*/ 4945802 w 8402320"/>
              <a:gd name="T73" fmla="*/ 4966 h 113664"/>
              <a:gd name="T74" fmla="*/ 4967711 w 8402320"/>
              <a:gd name="T75" fmla="*/ 0 h 113664"/>
              <a:gd name="T76" fmla="*/ 5226205 w 8402320"/>
              <a:gd name="T77" fmla="*/ 5166 h 113664"/>
              <a:gd name="T78" fmla="*/ 5484686 w 8402320"/>
              <a:gd name="T79" fmla="*/ 0 h 113664"/>
              <a:gd name="T80" fmla="*/ 5506594 w 8402320"/>
              <a:gd name="T81" fmla="*/ 4966 h 113664"/>
              <a:gd name="T82" fmla="*/ 5721636 w 8402320"/>
              <a:gd name="T83" fmla="*/ 201 h 113664"/>
              <a:gd name="T84" fmla="*/ 5783038 w 8402320"/>
              <a:gd name="T85" fmla="*/ 4417 h 113664"/>
              <a:gd name="T86" fmla="*/ 5962128 w 8402320"/>
              <a:gd name="T87" fmla="*/ 750 h 113664"/>
              <a:gd name="T88" fmla="*/ 6053651 w 8402320"/>
              <a:gd name="T89" fmla="*/ 3602 h 113664"/>
              <a:gd name="T90" fmla="*/ 6208288 w 8402320"/>
              <a:gd name="T91" fmla="*/ 1564 h 113664"/>
              <a:gd name="T92" fmla="*/ 6316603 w 8402320"/>
              <a:gd name="T93" fmla="*/ 2603 h 113664"/>
              <a:gd name="T94" fmla="*/ 6462192 w 8402320"/>
              <a:gd name="T95" fmla="*/ 2563 h 113664"/>
              <a:gd name="T96" fmla="*/ 6575084 w 8402320"/>
              <a:gd name="T97" fmla="*/ 2563 h 113664"/>
              <a:gd name="T98" fmla="*/ 6720686 w 8402320"/>
              <a:gd name="T99" fmla="*/ 2603 h 113664"/>
              <a:gd name="T100" fmla="*/ 6828941 w 8402320"/>
              <a:gd name="T101" fmla="*/ 1564 h 113664"/>
              <a:gd name="T102" fmla="*/ 6983624 w 8402320"/>
              <a:gd name="T103" fmla="*/ 3602 h 113664"/>
              <a:gd name="T104" fmla="*/ 7074986 w 8402320"/>
              <a:gd name="T105" fmla="*/ 750 h 113664"/>
              <a:gd name="T106" fmla="*/ 7254251 w 8402320"/>
              <a:gd name="T107" fmla="*/ 4417 h 113664"/>
              <a:gd name="T108" fmla="*/ 7315471 w 8402320"/>
              <a:gd name="T109" fmla="*/ 201 h 113664"/>
              <a:gd name="T110" fmla="*/ 7530683 w 8402320"/>
              <a:gd name="T111" fmla="*/ 4966 h 113664"/>
              <a:gd name="T112" fmla="*/ 7552590 w 8402320"/>
              <a:gd name="T113" fmla="*/ 0 h 113664"/>
              <a:gd name="T114" fmla="*/ 7811084 w 8402320"/>
              <a:gd name="T115" fmla="*/ 5166 h 113664"/>
              <a:gd name="T116" fmla="*/ 8069566 w 8402320"/>
              <a:gd name="T117" fmla="*/ 0 h 113664"/>
              <a:gd name="T118" fmla="*/ 8091474 w 8402320"/>
              <a:gd name="T119" fmla="*/ 4966 h 113664"/>
              <a:gd name="T120" fmla="*/ 8306516 w 8402320"/>
              <a:gd name="T121" fmla="*/ 201 h 113664"/>
              <a:gd name="T122" fmla="*/ 8367917 w 8402320"/>
              <a:gd name="T123" fmla="*/ 4417 h 113664"/>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8402320" h="113664">
                <a:moveTo>
                  <a:pt x="56565" y="0"/>
                </a:moveTo>
                <a:lnTo>
                  <a:pt x="34975" y="4398"/>
                </a:lnTo>
                <a:lnTo>
                  <a:pt x="16948" y="16408"/>
                </a:lnTo>
                <a:lnTo>
                  <a:pt x="4587" y="34247"/>
                </a:lnTo>
                <a:lnTo>
                  <a:pt x="0" y="56133"/>
                </a:lnTo>
                <a:lnTo>
                  <a:pt x="0" y="56997"/>
                </a:lnTo>
                <a:lnTo>
                  <a:pt x="4466" y="78884"/>
                </a:lnTo>
                <a:lnTo>
                  <a:pt x="16624" y="96723"/>
                </a:lnTo>
                <a:lnTo>
                  <a:pt x="34611" y="108732"/>
                </a:lnTo>
                <a:lnTo>
                  <a:pt x="56565" y="113131"/>
                </a:lnTo>
                <a:lnTo>
                  <a:pt x="78520" y="108732"/>
                </a:lnTo>
                <a:lnTo>
                  <a:pt x="96507" y="96723"/>
                </a:lnTo>
                <a:lnTo>
                  <a:pt x="108665" y="78884"/>
                </a:lnTo>
                <a:lnTo>
                  <a:pt x="113131" y="56997"/>
                </a:lnTo>
                <a:lnTo>
                  <a:pt x="113131" y="56133"/>
                </a:lnTo>
                <a:lnTo>
                  <a:pt x="108483" y="34247"/>
                </a:lnTo>
                <a:lnTo>
                  <a:pt x="96021" y="16408"/>
                </a:lnTo>
                <a:lnTo>
                  <a:pt x="77973" y="4398"/>
                </a:lnTo>
                <a:lnTo>
                  <a:pt x="56565" y="0"/>
                </a:lnTo>
                <a:close/>
              </a:path>
              <a:path w="8402320" h="113664">
                <a:moveTo>
                  <a:pt x="315595" y="0"/>
                </a:moveTo>
                <a:lnTo>
                  <a:pt x="294005" y="4398"/>
                </a:lnTo>
                <a:lnTo>
                  <a:pt x="275977" y="16408"/>
                </a:lnTo>
                <a:lnTo>
                  <a:pt x="263617" y="34247"/>
                </a:lnTo>
                <a:lnTo>
                  <a:pt x="259029" y="56133"/>
                </a:lnTo>
                <a:lnTo>
                  <a:pt x="259029" y="56997"/>
                </a:lnTo>
                <a:lnTo>
                  <a:pt x="263495" y="78884"/>
                </a:lnTo>
                <a:lnTo>
                  <a:pt x="275653" y="96723"/>
                </a:lnTo>
                <a:lnTo>
                  <a:pt x="293640" y="108732"/>
                </a:lnTo>
                <a:lnTo>
                  <a:pt x="315595" y="113131"/>
                </a:lnTo>
                <a:lnTo>
                  <a:pt x="337549" y="108732"/>
                </a:lnTo>
                <a:lnTo>
                  <a:pt x="355536" y="96723"/>
                </a:lnTo>
                <a:lnTo>
                  <a:pt x="367694" y="78884"/>
                </a:lnTo>
                <a:lnTo>
                  <a:pt x="372160" y="56997"/>
                </a:lnTo>
                <a:lnTo>
                  <a:pt x="372160" y="56133"/>
                </a:lnTo>
                <a:lnTo>
                  <a:pt x="367512" y="34247"/>
                </a:lnTo>
                <a:lnTo>
                  <a:pt x="355050" y="16408"/>
                </a:lnTo>
                <a:lnTo>
                  <a:pt x="337002" y="4398"/>
                </a:lnTo>
                <a:lnTo>
                  <a:pt x="315595" y="0"/>
                </a:lnTo>
                <a:close/>
              </a:path>
              <a:path w="8402320" h="113664">
                <a:moveTo>
                  <a:pt x="574636" y="0"/>
                </a:moveTo>
                <a:lnTo>
                  <a:pt x="553046" y="4398"/>
                </a:lnTo>
                <a:lnTo>
                  <a:pt x="535019" y="16408"/>
                </a:lnTo>
                <a:lnTo>
                  <a:pt x="522658" y="34247"/>
                </a:lnTo>
                <a:lnTo>
                  <a:pt x="518071" y="56133"/>
                </a:lnTo>
                <a:lnTo>
                  <a:pt x="518071" y="56997"/>
                </a:lnTo>
                <a:lnTo>
                  <a:pt x="522537" y="78884"/>
                </a:lnTo>
                <a:lnTo>
                  <a:pt x="534695" y="96723"/>
                </a:lnTo>
                <a:lnTo>
                  <a:pt x="552682" y="108732"/>
                </a:lnTo>
                <a:lnTo>
                  <a:pt x="574636" y="113131"/>
                </a:lnTo>
                <a:lnTo>
                  <a:pt x="596591" y="108732"/>
                </a:lnTo>
                <a:lnTo>
                  <a:pt x="614578" y="96723"/>
                </a:lnTo>
                <a:lnTo>
                  <a:pt x="626736" y="78884"/>
                </a:lnTo>
                <a:lnTo>
                  <a:pt x="631202" y="56997"/>
                </a:lnTo>
                <a:lnTo>
                  <a:pt x="631202" y="56133"/>
                </a:lnTo>
                <a:lnTo>
                  <a:pt x="626554" y="34247"/>
                </a:lnTo>
                <a:lnTo>
                  <a:pt x="614092" y="16408"/>
                </a:lnTo>
                <a:lnTo>
                  <a:pt x="596044" y="4398"/>
                </a:lnTo>
                <a:lnTo>
                  <a:pt x="574636" y="0"/>
                </a:lnTo>
                <a:close/>
              </a:path>
              <a:path w="8402320" h="113664">
                <a:moveTo>
                  <a:pt x="833666" y="0"/>
                </a:moveTo>
                <a:lnTo>
                  <a:pt x="812076" y="4398"/>
                </a:lnTo>
                <a:lnTo>
                  <a:pt x="794048" y="16408"/>
                </a:lnTo>
                <a:lnTo>
                  <a:pt x="781688" y="34247"/>
                </a:lnTo>
                <a:lnTo>
                  <a:pt x="777100" y="56133"/>
                </a:lnTo>
                <a:lnTo>
                  <a:pt x="777100" y="56997"/>
                </a:lnTo>
                <a:lnTo>
                  <a:pt x="781566" y="78884"/>
                </a:lnTo>
                <a:lnTo>
                  <a:pt x="793724" y="96723"/>
                </a:lnTo>
                <a:lnTo>
                  <a:pt x="811711" y="108732"/>
                </a:lnTo>
                <a:lnTo>
                  <a:pt x="833666" y="113131"/>
                </a:lnTo>
                <a:lnTo>
                  <a:pt x="855620" y="108732"/>
                </a:lnTo>
                <a:lnTo>
                  <a:pt x="873607" y="96723"/>
                </a:lnTo>
                <a:lnTo>
                  <a:pt x="885765" y="78884"/>
                </a:lnTo>
                <a:lnTo>
                  <a:pt x="890231" y="56997"/>
                </a:lnTo>
                <a:lnTo>
                  <a:pt x="890231" y="56133"/>
                </a:lnTo>
                <a:lnTo>
                  <a:pt x="885583" y="34247"/>
                </a:lnTo>
                <a:lnTo>
                  <a:pt x="873121" y="16408"/>
                </a:lnTo>
                <a:lnTo>
                  <a:pt x="855073" y="4398"/>
                </a:lnTo>
                <a:lnTo>
                  <a:pt x="833666" y="0"/>
                </a:lnTo>
                <a:close/>
              </a:path>
              <a:path w="8402320" h="113664">
                <a:moveTo>
                  <a:pt x="1092708" y="0"/>
                </a:moveTo>
                <a:lnTo>
                  <a:pt x="1071118" y="4398"/>
                </a:lnTo>
                <a:lnTo>
                  <a:pt x="1053090" y="16408"/>
                </a:lnTo>
                <a:lnTo>
                  <a:pt x="1040730" y="34247"/>
                </a:lnTo>
                <a:lnTo>
                  <a:pt x="1036142" y="56133"/>
                </a:lnTo>
                <a:lnTo>
                  <a:pt x="1036142" y="56997"/>
                </a:lnTo>
                <a:lnTo>
                  <a:pt x="1040608" y="78884"/>
                </a:lnTo>
                <a:lnTo>
                  <a:pt x="1052766" y="96723"/>
                </a:lnTo>
                <a:lnTo>
                  <a:pt x="1070753" y="108732"/>
                </a:lnTo>
                <a:lnTo>
                  <a:pt x="1092708" y="113131"/>
                </a:lnTo>
                <a:lnTo>
                  <a:pt x="1114662" y="108732"/>
                </a:lnTo>
                <a:lnTo>
                  <a:pt x="1132649" y="96723"/>
                </a:lnTo>
                <a:lnTo>
                  <a:pt x="1144807" y="78884"/>
                </a:lnTo>
                <a:lnTo>
                  <a:pt x="1149273" y="56997"/>
                </a:lnTo>
                <a:lnTo>
                  <a:pt x="1149273" y="56133"/>
                </a:lnTo>
                <a:lnTo>
                  <a:pt x="1144625" y="34247"/>
                </a:lnTo>
                <a:lnTo>
                  <a:pt x="1132163" y="16408"/>
                </a:lnTo>
                <a:lnTo>
                  <a:pt x="1114115" y="4398"/>
                </a:lnTo>
                <a:lnTo>
                  <a:pt x="1092708" y="0"/>
                </a:lnTo>
                <a:close/>
              </a:path>
              <a:path w="8402320" h="113664">
                <a:moveTo>
                  <a:pt x="1351737" y="0"/>
                </a:moveTo>
                <a:lnTo>
                  <a:pt x="1330147" y="4398"/>
                </a:lnTo>
                <a:lnTo>
                  <a:pt x="1312119" y="16408"/>
                </a:lnTo>
                <a:lnTo>
                  <a:pt x="1299759" y="34247"/>
                </a:lnTo>
                <a:lnTo>
                  <a:pt x="1295171" y="56133"/>
                </a:lnTo>
                <a:lnTo>
                  <a:pt x="1295171" y="56997"/>
                </a:lnTo>
                <a:lnTo>
                  <a:pt x="1299637" y="78884"/>
                </a:lnTo>
                <a:lnTo>
                  <a:pt x="1311795" y="96723"/>
                </a:lnTo>
                <a:lnTo>
                  <a:pt x="1329782" y="108732"/>
                </a:lnTo>
                <a:lnTo>
                  <a:pt x="1351737" y="113131"/>
                </a:lnTo>
                <a:lnTo>
                  <a:pt x="1373691" y="108732"/>
                </a:lnTo>
                <a:lnTo>
                  <a:pt x="1391678" y="96723"/>
                </a:lnTo>
                <a:lnTo>
                  <a:pt x="1403836" y="78884"/>
                </a:lnTo>
                <a:lnTo>
                  <a:pt x="1408303" y="56997"/>
                </a:lnTo>
                <a:lnTo>
                  <a:pt x="1408303" y="56133"/>
                </a:lnTo>
                <a:lnTo>
                  <a:pt x="1403654" y="34247"/>
                </a:lnTo>
                <a:lnTo>
                  <a:pt x="1391192" y="16408"/>
                </a:lnTo>
                <a:lnTo>
                  <a:pt x="1373145" y="4398"/>
                </a:lnTo>
                <a:lnTo>
                  <a:pt x="1351737" y="0"/>
                </a:lnTo>
                <a:close/>
              </a:path>
              <a:path w="8402320" h="113664">
                <a:moveTo>
                  <a:pt x="1610779" y="0"/>
                </a:moveTo>
                <a:lnTo>
                  <a:pt x="1589189" y="4398"/>
                </a:lnTo>
                <a:lnTo>
                  <a:pt x="1571161" y="16408"/>
                </a:lnTo>
                <a:lnTo>
                  <a:pt x="1558801" y="34247"/>
                </a:lnTo>
                <a:lnTo>
                  <a:pt x="1554213" y="56133"/>
                </a:lnTo>
                <a:lnTo>
                  <a:pt x="1554213" y="56997"/>
                </a:lnTo>
                <a:lnTo>
                  <a:pt x="1558679" y="78884"/>
                </a:lnTo>
                <a:lnTo>
                  <a:pt x="1570837" y="96723"/>
                </a:lnTo>
                <a:lnTo>
                  <a:pt x="1588824" y="108732"/>
                </a:lnTo>
                <a:lnTo>
                  <a:pt x="1610779" y="113131"/>
                </a:lnTo>
                <a:lnTo>
                  <a:pt x="1632733" y="108732"/>
                </a:lnTo>
                <a:lnTo>
                  <a:pt x="1650720" y="96723"/>
                </a:lnTo>
                <a:lnTo>
                  <a:pt x="1662878" y="78884"/>
                </a:lnTo>
                <a:lnTo>
                  <a:pt x="1667344" y="56997"/>
                </a:lnTo>
                <a:lnTo>
                  <a:pt x="1667344" y="56133"/>
                </a:lnTo>
                <a:lnTo>
                  <a:pt x="1662696" y="34247"/>
                </a:lnTo>
                <a:lnTo>
                  <a:pt x="1650234" y="16408"/>
                </a:lnTo>
                <a:lnTo>
                  <a:pt x="1632186" y="4398"/>
                </a:lnTo>
                <a:lnTo>
                  <a:pt x="1610779" y="0"/>
                </a:lnTo>
                <a:close/>
              </a:path>
              <a:path w="8402320" h="113664">
                <a:moveTo>
                  <a:pt x="1869808" y="0"/>
                </a:moveTo>
                <a:lnTo>
                  <a:pt x="1848218" y="4398"/>
                </a:lnTo>
                <a:lnTo>
                  <a:pt x="1830190" y="16408"/>
                </a:lnTo>
                <a:lnTo>
                  <a:pt x="1817830" y="34247"/>
                </a:lnTo>
                <a:lnTo>
                  <a:pt x="1813242" y="56133"/>
                </a:lnTo>
                <a:lnTo>
                  <a:pt x="1813242" y="56997"/>
                </a:lnTo>
                <a:lnTo>
                  <a:pt x="1817708" y="78884"/>
                </a:lnTo>
                <a:lnTo>
                  <a:pt x="1829866" y="96723"/>
                </a:lnTo>
                <a:lnTo>
                  <a:pt x="1847853" y="108732"/>
                </a:lnTo>
                <a:lnTo>
                  <a:pt x="1869808" y="113131"/>
                </a:lnTo>
                <a:lnTo>
                  <a:pt x="1891762" y="108732"/>
                </a:lnTo>
                <a:lnTo>
                  <a:pt x="1909749" y="96723"/>
                </a:lnTo>
                <a:lnTo>
                  <a:pt x="1921907" y="78884"/>
                </a:lnTo>
                <a:lnTo>
                  <a:pt x="1926374" y="56997"/>
                </a:lnTo>
                <a:lnTo>
                  <a:pt x="1926374" y="56133"/>
                </a:lnTo>
                <a:lnTo>
                  <a:pt x="1921725" y="34247"/>
                </a:lnTo>
                <a:lnTo>
                  <a:pt x="1909264" y="16408"/>
                </a:lnTo>
                <a:lnTo>
                  <a:pt x="1891216" y="4398"/>
                </a:lnTo>
                <a:lnTo>
                  <a:pt x="1869808" y="0"/>
                </a:lnTo>
                <a:close/>
              </a:path>
              <a:path w="8402320" h="113664">
                <a:moveTo>
                  <a:pt x="2128850" y="0"/>
                </a:moveTo>
                <a:lnTo>
                  <a:pt x="2107260" y="4398"/>
                </a:lnTo>
                <a:lnTo>
                  <a:pt x="2089232" y="16408"/>
                </a:lnTo>
                <a:lnTo>
                  <a:pt x="2076872" y="34247"/>
                </a:lnTo>
                <a:lnTo>
                  <a:pt x="2072284" y="56133"/>
                </a:lnTo>
                <a:lnTo>
                  <a:pt x="2072284" y="56997"/>
                </a:lnTo>
                <a:lnTo>
                  <a:pt x="2076750" y="78884"/>
                </a:lnTo>
                <a:lnTo>
                  <a:pt x="2088908" y="96723"/>
                </a:lnTo>
                <a:lnTo>
                  <a:pt x="2106895" y="108732"/>
                </a:lnTo>
                <a:lnTo>
                  <a:pt x="2128850" y="113131"/>
                </a:lnTo>
                <a:lnTo>
                  <a:pt x="2150804" y="108732"/>
                </a:lnTo>
                <a:lnTo>
                  <a:pt x="2168791" y="96723"/>
                </a:lnTo>
                <a:lnTo>
                  <a:pt x="2180949" y="78884"/>
                </a:lnTo>
                <a:lnTo>
                  <a:pt x="2185416" y="56997"/>
                </a:lnTo>
                <a:lnTo>
                  <a:pt x="2185416" y="56133"/>
                </a:lnTo>
                <a:lnTo>
                  <a:pt x="2180767" y="34247"/>
                </a:lnTo>
                <a:lnTo>
                  <a:pt x="2168305" y="16408"/>
                </a:lnTo>
                <a:lnTo>
                  <a:pt x="2150258" y="4398"/>
                </a:lnTo>
                <a:lnTo>
                  <a:pt x="2128850" y="0"/>
                </a:lnTo>
                <a:close/>
              </a:path>
              <a:path w="8402320" h="113664">
                <a:moveTo>
                  <a:pt x="2387879" y="0"/>
                </a:moveTo>
                <a:lnTo>
                  <a:pt x="2366289" y="4398"/>
                </a:lnTo>
                <a:lnTo>
                  <a:pt x="2348261" y="16408"/>
                </a:lnTo>
                <a:lnTo>
                  <a:pt x="2335901" y="34247"/>
                </a:lnTo>
                <a:lnTo>
                  <a:pt x="2331313" y="56133"/>
                </a:lnTo>
                <a:lnTo>
                  <a:pt x="2331313" y="56997"/>
                </a:lnTo>
                <a:lnTo>
                  <a:pt x="2335780" y="78884"/>
                </a:lnTo>
                <a:lnTo>
                  <a:pt x="2347937" y="96723"/>
                </a:lnTo>
                <a:lnTo>
                  <a:pt x="2365925" y="108732"/>
                </a:lnTo>
                <a:lnTo>
                  <a:pt x="2387879" y="113131"/>
                </a:lnTo>
                <a:lnTo>
                  <a:pt x="2409833" y="108732"/>
                </a:lnTo>
                <a:lnTo>
                  <a:pt x="2427820" y="96723"/>
                </a:lnTo>
                <a:lnTo>
                  <a:pt x="2439978" y="78884"/>
                </a:lnTo>
                <a:lnTo>
                  <a:pt x="2444445" y="56997"/>
                </a:lnTo>
                <a:lnTo>
                  <a:pt x="2444445" y="56133"/>
                </a:lnTo>
                <a:lnTo>
                  <a:pt x="2439796" y="34247"/>
                </a:lnTo>
                <a:lnTo>
                  <a:pt x="2427335" y="16408"/>
                </a:lnTo>
                <a:lnTo>
                  <a:pt x="2409287" y="4398"/>
                </a:lnTo>
                <a:lnTo>
                  <a:pt x="2387879" y="0"/>
                </a:lnTo>
                <a:close/>
              </a:path>
              <a:path w="8402320" h="113664">
                <a:moveTo>
                  <a:pt x="2646921" y="0"/>
                </a:moveTo>
                <a:lnTo>
                  <a:pt x="2625331" y="4398"/>
                </a:lnTo>
                <a:lnTo>
                  <a:pt x="2607303" y="16408"/>
                </a:lnTo>
                <a:lnTo>
                  <a:pt x="2594943" y="34247"/>
                </a:lnTo>
                <a:lnTo>
                  <a:pt x="2590355" y="56133"/>
                </a:lnTo>
                <a:lnTo>
                  <a:pt x="2590355" y="56997"/>
                </a:lnTo>
                <a:lnTo>
                  <a:pt x="2594821" y="78884"/>
                </a:lnTo>
                <a:lnTo>
                  <a:pt x="2606979" y="96723"/>
                </a:lnTo>
                <a:lnTo>
                  <a:pt x="2624966" y="108732"/>
                </a:lnTo>
                <a:lnTo>
                  <a:pt x="2646921" y="113131"/>
                </a:lnTo>
                <a:lnTo>
                  <a:pt x="2668875" y="108732"/>
                </a:lnTo>
                <a:lnTo>
                  <a:pt x="2686862" y="96723"/>
                </a:lnTo>
                <a:lnTo>
                  <a:pt x="2699020" y="78884"/>
                </a:lnTo>
                <a:lnTo>
                  <a:pt x="2703487" y="56997"/>
                </a:lnTo>
                <a:lnTo>
                  <a:pt x="2703487" y="56133"/>
                </a:lnTo>
                <a:lnTo>
                  <a:pt x="2698838" y="34247"/>
                </a:lnTo>
                <a:lnTo>
                  <a:pt x="2686377" y="16408"/>
                </a:lnTo>
                <a:lnTo>
                  <a:pt x="2668329" y="4398"/>
                </a:lnTo>
                <a:lnTo>
                  <a:pt x="2646921" y="0"/>
                </a:lnTo>
                <a:close/>
              </a:path>
              <a:path w="8402320" h="113664">
                <a:moveTo>
                  <a:pt x="2905950" y="0"/>
                </a:moveTo>
                <a:lnTo>
                  <a:pt x="2884360" y="4398"/>
                </a:lnTo>
                <a:lnTo>
                  <a:pt x="2866332" y="16408"/>
                </a:lnTo>
                <a:lnTo>
                  <a:pt x="2853972" y="34247"/>
                </a:lnTo>
                <a:lnTo>
                  <a:pt x="2849384" y="56133"/>
                </a:lnTo>
                <a:lnTo>
                  <a:pt x="2849384" y="56997"/>
                </a:lnTo>
                <a:lnTo>
                  <a:pt x="2853851" y="78884"/>
                </a:lnTo>
                <a:lnTo>
                  <a:pt x="2866009" y="96723"/>
                </a:lnTo>
                <a:lnTo>
                  <a:pt x="2883996" y="108732"/>
                </a:lnTo>
                <a:lnTo>
                  <a:pt x="2905950" y="113131"/>
                </a:lnTo>
                <a:lnTo>
                  <a:pt x="2927904" y="108732"/>
                </a:lnTo>
                <a:lnTo>
                  <a:pt x="2945892" y="96723"/>
                </a:lnTo>
                <a:lnTo>
                  <a:pt x="2958049" y="78884"/>
                </a:lnTo>
                <a:lnTo>
                  <a:pt x="2962516" y="56997"/>
                </a:lnTo>
                <a:lnTo>
                  <a:pt x="2962516" y="56133"/>
                </a:lnTo>
                <a:lnTo>
                  <a:pt x="2957867" y="34247"/>
                </a:lnTo>
                <a:lnTo>
                  <a:pt x="2945406" y="16408"/>
                </a:lnTo>
                <a:lnTo>
                  <a:pt x="2927358" y="4398"/>
                </a:lnTo>
                <a:lnTo>
                  <a:pt x="2905950" y="0"/>
                </a:lnTo>
                <a:close/>
              </a:path>
              <a:path w="8402320" h="113664">
                <a:moveTo>
                  <a:pt x="3164992" y="0"/>
                </a:moveTo>
                <a:lnTo>
                  <a:pt x="3143402" y="4398"/>
                </a:lnTo>
                <a:lnTo>
                  <a:pt x="3125374" y="16408"/>
                </a:lnTo>
                <a:lnTo>
                  <a:pt x="3113014" y="34247"/>
                </a:lnTo>
                <a:lnTo>
                  <a:pt x="3108426" y="56133"/>
                </a:lnTo>
                <a:lnTo>
                  <a:pt x="3108426" y="56997"/>
                </a:lnTo>
                <a:lnTo>
                  <a:pt x="3112893" y="78884"/>
                </a:lnTo>
                <a:lnTo>
                  <a:pt x="3125050" y="96723"/>
                </a:lnTo>
                <a:lnTo>
                  <a:pt x="3143038" y="108732"/>
                </a:lnTo>
                <a:lnTo>
                  <a:pt x="3164992" y="113131"/>
                </a:lnTo>
                <a:lnTo>
                  <a:pt x="3186946" y="108732"/>
                </a:lnTo>
                <a:lnTo>
                  <a:pt x="3204933" y="96723"/>
                </a:lnTo>
                <a:lnTo>
                  <a:pt x="3217091" y="78884"/>
                </a:lnTo>
                <a:lnTo>
                  <a:pt x="3221558" y="56997"/>
                </a:lnTo>
                <a:lnTo>
                  <a:pt x="3221558" y="56133"/>
                </a:lnTo>
                <a:lnTo>
                  <a:pt x="3216909" y="34247"/>
                </a:lnTo>
                <a:lnTo>
                  <a:pt x="3204448" y="16408"/>
                </a:lnTo>
                <a:lnTo>
                  <a:pt x="3186400" y="4398"/>
                </a:lnTo>
                <a:lnTo>
                  <a:pt x="3164992" y="0"/>
                </a:lnTo>
                <a:close/>
              </a:path>
              <a:path w="8402320" h="113664">
                <a:moveTo>
                  <a:pt x="3424021" y="0"/>
                </a:moveTo>
                <a:lnTo>
                  <a:pt x="3402431" y="4398"/>
                </a:lnTo>
                <a:lnTo>
                  <a:pt x="3384403" y="16408"/>
                </a:lnTo>
                <a:lnTo>
                  <a:pt x="3372043" y="34247"/>
                </a:lnTo>
                <a:lnTo>
                  <a:pt x="3367455" y="56133"/>
                </a:lnTo>
                <a:lnTo>
                  <a:pt x="3367455" y="56997"/>
                </a:lnTo>
                <a:lnTo>
                  <a:pt x="3371922" y="78884"/>
                </a:lnTo>
                <a:lnTo>
                  <a:pt x="3384080" y="96723"/>
                </a:lnTo>
                <a:lnTo>
                  <a:pt x="3402067" y="108732"/>
                </a:lnTo>
                <a:lnTo>
                  <a:pt x="3424021" y="113131"/>
                </a:lnTo>
                <a:lnTo>
                  <a:pt x="3445975" y="108732"/>
                </a:lnTo>
                <a:lnTo>
                  <a:pt x="3463963" y="96723"/>
                </a:lnTo>
                <a:lnTo>
                  <a:pt x="3476120" y="78884"/>
                </a:lnTo>
                <a:lnTo>
                  <a:pt x="3480587" y="56997"/>
                </a:lnTo>
                <a:lnTo>
                  <a:pt x="3480587" y="56133"/>
                </a:lnTo>
                <a:lnTo>
                  <a:pt x="3475938" y="34247"/>
                </a:lnTo>
                <a:lnTo>
                  <a:pt x="3463477" y="16408"/>
                </a:lnTo>
                <a:lnTo>
                  <a:pt x="3445429" y="4398"/>
                </a:lnTo>
                <a:lnTo>
                  <a:pt x="3424021" y="0"/>
                </a:lnTo>
                <a:close/>
              </a:path>
              <a:path w="8402320" h="113664">
                <a:moveTo>
                  <a:pt x="3683063" y="0"/>
                </a:moveTo>
                <a:lnTo>
                  <a:pt x="3661473" y="4398"/>
                </a:lnTo>
                <a:lnTo>
                  <a:pt x="3643445" y="16408"/>
                </a:lnTo>
                <a:lnTo>
                  <a:pt x="3631085" y="34247"/>
                </a:lnTo>
                <a:lnTo>
                  <a:pt x="3626497" y="56133"/>
                </a:lnTo>
                <a:lnTo>
                  <a:pt x="3626497" y="56997"/>
                </a:lnTo>
                <a:lnTo>
                  <a:pt x="3630964" y="78884"/>
                </a:lnTo>
                <a:lnTo>
                  <a:pt x="3643122" y="96723"/>
                </a:lnTo>
                <a:lnTo>
                  <a:pt x="3661109" y="108732"/>
                </a:lnTo>
                <a:lnTo>
                  <a:pt x="3683063" y="113131"/>
                </a:lnTo>
                <a:lnTo>
                  <a:pt x="3705017" y="108732"/>
                </a:lnTo>
                <a:lnTo>
                  <a:pt x="3723005" y="96723"/>
                </a:lnTo>
                <a:lnTo>
                  <a:pt x="3735162" y="78884"/>
                </a:lnTo>
                <a:lnTo>
                  <a:pt x="3739629" y="56997"/>
                </a:lnTo>
                <a:lnTo>
                  <a:pt x="3739629" y="56133"/>
                </a:lnTo>
                <a:lnTo>
                  <a:pt x="3734980" y="34247"/>
                </a:lnTo>
                <a:lnTo>
                  <a:pt x="3722519" y="16408"/>
                </a:lnTo>
                <a:lnTo>
                  <a:pt x="3704471" y="4398"/>
                </a:lnTo>
                <a:lnTo>
                  <a:pt x="3683063" y="0"/>
                </a:lnTo>
                <a:close/>
              </a:path>
              <a:path w="8402320" h="113664">
                <a:moveTo>
                  <a:pt x="3942092" y="0"/>
                </a:moveTo>
                <a:lnTo>
                  <a:pt x="3920502" y="4398"/>
                </a:lnTo>
                <a:lnTo>
                  <a:pt x="3902475" y="16408"/>
                </a:lnTo>
                <a:lnTo>
                  <a:pt x="3890114" y="34247"/>
                </a:lnTo>
                <a:lnTo>
                  <a:pt x="3885526" y="56133"/>
                </a:lnTo>
                <a:lnTo>
                  <a:pt x="3885526" y="56997"/>
                </a:lnTo>
                <a:lnTo>
                  <a:pt x="3889993" y="78884"/>
                </a:lnTo>
                <a:lnTo>
                  <a:pt x="3902151" y="96723"/>
                </a:lnTo>
                <a:lnTo>
                  <a:pt x="3920138" y="108732"/>
                </a:lnTo>
                <a:lnTo>
                  <a:pt x="3942092" y="113131"/>
                </a:lnTo>
                <a:lnTo>
                  <a:pt x="3964047" y="108732"/>
                </a:lnTo>
                <a:lnTo>
                  <a:pt x="3982034" y="96723"/>
                </a:lnTo>
                <a:lnTo>
                  <a:pt x="3994192" y="78884"/>
                </a:lnTo>
                <a:lnTo>
                  <a:pt x="3998658" y="56997"/>
                </a:lnTo>
                <a:lnTo>
                  <a:pt x="3998658" y="56133"/>
                </a:lnTo>
                <a:lnTo>
                  <a:pt x="3994009" y="34247"/>
                </a:lnTo>
                <a:lnTo>
                  <a:pt x="3981548" y="16408"/>
                </a:lnTo>
                <a:lnTo>
                  <a:pt x="3963500" y="4398"/>
                </a:lnTo>
                <a:lnTo>
                  <a:pt x="3942092" y="0"/>
                </a:lnTo>
                <a:close/>
              </a:path>
              <a:path w="8402320" h="113664">
                <a:moveTo>
                  <a:pt x="4201134" y="0"/>
                </a:moveTo>
                <a:lnTo>
                  <a:pt x="4179544" y="4398"/>
                </a:lnTo>
                <a:lnTo>
                  <a:pt x="4161516" y="16408"/>
                </a:lnTo>
                <a:lnTo>
                  <a:pt x="4149156" y="34247"/>
                </a:lnTo>
                <a:lnTo>
                  <a:pt x="4144568" y="56133"/>
                </a:lnTo>
                <a:lnTo>
                  <a:pt x="4144568" y="56997"/>
                </a:lnTo>
                <a:lnTo>
                  <a:pt x="4149035" y="78884"/>
                </a:lnTo>
                <a:lnTo>
                  <a:pt x="4161193" y="96723"/>
                </a:lnTo>
                <a:lnTo>
                  <a:pt x="4179180" y="108732"/>
                </a:lnTo>
                <a:lnTo>
                  <a:pt x="4201134" y="113131"/>
                </a:lnTo>
                <a:lnTo>
                  <a:pt x="4223088" y="108732"/>
                </a:lnTo>
                <a:lnTo>
                  <a:pt x="4241076" y="96723"/>
                </a:lnTo>
                <a:lnTo>
                  <a:pt x="4253233" y="78884"/>
                </a:lnTo>
                <a:lnTo>
                  <a:pt x="4257700" y="56997"/>
                </a:lnTo>
                <a:lnTo>
                  <a:pt x="4257700" y="56133"/>
                </a:lnTo>
                <a:lnTo>
                  <a:pt x="4253051" y="34247"/>
                </a:lnTo>
                <a:lnTo>
                  <a:pt x="4240590" y="16408"/>
                </a:lnTo>
                <a:lnTo>
                  <a:pt x="4222542" y="4398"/>
                </a:lnTo>
                <a:lnTo>
                  <a:pt x="4201134" y="0"/>
                </a:lnTo>
                <a:close/>
              </a:path>
              <a:path w="8402320" h="113664">
                <a:moveTo>
                  <a:pt x="4460163" y="0"/>
                </a:moveTo>
                <a:lnTo>
                  <a:pt x="4438573" y="4398"/>
                </a:lnTo>
                <a:lnTo>
                  <a:pt x="4420546" y="16408"/>
                </a:lnTo>
                <a:lnTo>
                  <a:pt x="4408185" y="34247"/>
                </a:lnTo>
                <a:lnTo>
                  <a:pt x="4403598" y="56133"/>
                </a:lnTo>
                <a:lnTo>
                  <a:pt x="4403598" y="56997"/>
                </a:lnTo>
                <a:lnTo>
                  <a:pt x="4408064" y="78884"/>
                </a:lnTo>
                <a:lnTo>
                  <a:pt x="4420222" y="96723"/>
                </a:lnTo>
                <a:lnTo>
                  <a:pt x="4438209" y="108732"/>
                </a:lnTo>
                <a:lnTo>
                  <a:pt x="4460163" y="113131"/>
                </a:lnTo>
                <a:lnTo>
                  <a:pt x="4482118" y="108732"/>
                </a:lnTo>
                <a:lnTo>
                  <a:pt x="4500105" y="96723"/>
                </a:lnTo>
                <a:lnTo>
                  <a:pt x="4512263" y="78884"/>
                </a:lnTo>
                <a:lnTo>
                  <a:pt x="4516729" y="56997"/>
                </a:lnTo>
                <a:lnTo>
                  <a:pt x="4516729" y="56133"/>
                </a:lnTo>
                <a:lnTo>
                  <a:pt x="4512081" y="34247"/>
                </a:lnTo>
                <a:lnTo>
                  <a:pt x="4499619" y="16408"/>
                </a:lnTo>
                <a:lnTo>
                  <a:pt x="4481571" y="4398"/>
                </a:lnTo>
                <a:lnTo>
                  <a:pt x="4460163" y="0"/>
                </a:lnTo>
                <a:close/>
              </a:path>
              <a:path w="8402320" h="113664">
                <a:moveTo>
                  <a:pt x="4719205" y="0"/>
                </a:moveTo>
                <a:lnTo>
                  <a:pt x="4697615" y="4398"/>
                </a:lnTo>
                <a:lnTo>
                  <a:pt x="4679588" y="16408"/>
                </a:lnTo>
                <a:lnTo>
                  <a:pt x="4667227" y="34247"/>
                </a:lnTo>
                <a:lnTo>
                  <a:pt x="4662639" y="56133"/>
                </a:lnTo>
                <a:lnTo>
                  <a:pt x="4662639" y="56997"/>
                </a:lnTo>
                <a:lnTo>
                  <a:pt x="4667106" y="78884"/>
                </a:lnTo>
                <a:lnTo>
                  <a:pt x="4679264" y="96723"/>
                </a:lnTo>
                <a:lnTo>
                  <a:pt x="4697251" y="108732"/>
                </a:lnTo>
                <a:lnTo>
                  <a:pt x="4719205" y="113131"/>
                </a:lnTo>
                <a:lnTo>
                  <a:pt x="4741160" y="108732"/>
                </a:lnTo>
                <a:lnTo>
                  <a:pt x="4759147" y="96723"/>
                </a:lnTo>
                <a:lnTo>
                  <a:pt x="4771305" y="78884"/>
                </a:lnTo>
                <a:lnTo>
                  <a:pt x="4775771" y="56997"/>
                </a:lnTo>
                <a:lnTo>
                  <a:pt x="4775771" y="56133"/>
                </a:lnTo>
                <a:lnTo>
                  <a:pt x="4771122" y="34247"/>
                </a:lnTo>
                <a:lnTo>
                  <a:pt x="4758661" y="16408"/>
                </a:lnTo>
                <a:lnTo>
                  <a:pt x="4740613" y="4398"/>
                </a:lnTo>
                <a:lnTo>
                  <a:pt x="4719205" y="0"/>
                </a:lnTo>
                <a:close/>
              </a:path>
              <a:path w="8402320" h="113664">
                <a:moveTo>
                  <a:pt x="4978234" y="0"/>
                </a:moveTo>
                <a:lnTo>
                  <a:pt x="4956644" y="4398"/>
                </a:lnTo>
                <a:lnTo>
                  <a:pt x="4938617" y="16408"/>
                </a:lnTo>
                <a:lnTo>
                  <a:pt x="4926256" y="34247"/>
                </a:lnTo>
                <a:lnTo>
                  <a:pt x="4921669" y="56133"/>
                </a:lnTo>
                <a:lnTo>
                  <a:pt x="4921669" y="56997"/>
                </a:lnTo>
                <a:lnTo>
                  <a:pt x="4926135" y="78884"/>
                </a:lnTo>
                <a:lnTo>
                  <a:pt x="4938293" y="96723"/>
                </a:lnTo>
                <a:lnTo>
                  <a:pt x="4956280" y="108732"/>
                </a:lnTo>
                <a:lnTo>
                  <a:pt x="4978234" y="113131"/>
                </a:lnTo>
                <a:lnTo>
                  <a:pt x="5000189" y="108732"/>
                </a:lnTo>
                <a:lnTo>
                  <a:pt x="5018176" y="96723"/>
                </a:lnTo>
                <a:lnTo>
                  <a:pt x="5030334" y="78884"/>
                </a:lnTo>
                <a:lnTo>
                  <a:pt x="5034800" y="56997"/>
                </a:lnTo>
                <a:lnTo>
                  <a:pt x="5034800" y="56133"/>
                </a:lnTo>
                <a:lnTo>
                  <a:pt x="5030152" y="34247"/>
                </a:lnTo>
                <a:lnTo>
                  <a:pt x="5017690" y="16408"/>
                </a:lnTo>
                <a:lnTo>
                  <a:pt x="4999642" y="4398"/>
                </a:lnTo>
                <a:lnTo>
                  <a:pt x="4978234" y="0"/>
                </a:lnTo>
                <a:close/>
              </a:path>
              <a:path w="8402320" h="113664">
                <a:moveTo>
                  <a:pt x="5237276" y="0"/>
                </a:moveTo>
                <a:lnTo>
                  <a:pt x="5215686" y="4398"/>
                </a:lnTo>
                <a:lnTo>
                  <a:pt x="5197659" y="16408"/>
                </a:lnTo>
                <a:lnTo>
                  <a:pt x="5185298" y="34247"/>
                </a:lnTo>
                <a:lnTo>
                  <a:pt x="5180711" y="56133"/>
                </a:lnTo>
                <a:lnTo>
                  <a:pt x="5180711" y="56997"/>
                </a:lnTo>
                <a:lnTo>
                  <a:pt x="5185177" y="78884"/>
                </a:lnTo>
                <a:lnTo>
                  <a:pt x="5197335" y="96723"/>
                </a:lnTo>
                <a:lnTo>
                  <a:pt x="5215322" y="108732"/>
                </a:lnTo>
                <a:lnTo>
                  <a:pt x="5237276" y="113131"/>
                </a:lnTo>
                <a:lnTo>
                  <a:pt x="5259231" y="108732"/>
                </a:lnTo>
                <a:lnTo>
                  <a:pt x="5277218" y="96723"/>
                </a:lnTo>
                <a:lnTo>
                  <a:pt x="5289376" y="78884"/>
                </a:lnTo>
                <a:lnTo>
                  <a:pt x="5293842" y="56997"/>
                </a:lnTo>
                <a:lnTo>
                  <a:pt x="5293842" y="56133"/>
                </a:lnTo>
                <a:lnTo>
                  <a:pt x="5289194" y="34247"/>
                </a:lnTo>
                <a:lnTo>
                  <a:pt x="5276732" y="16408"/>
                </a:lnTo>
                <a:lnTo>
                  <a:pt x="5258684" y="4398"/>
                </a:lnTo>
                <a:lnTo>
                  <a:pt x="5237276" y="0"/>
                </a:lnTo>
                <a:close/>
              </a:path>
              <a:path w="8402320" h="113664">
                <a:moveTo>
                  <a:pt x="5496306" y="0"/>
                </a:moveTo>
                <a:lnTo>
                  <a:pt x="5474716" y="4398"/>
                </a:lnTo>
                <a:lnTo>
                  <a:pt x="5456688" y="16408"/>
                </a:lnTo>
                <a:lnTo>
                  <a:pt x="5444328" y="34247"/>
                </a:lnTo>
                <a:lnTo>
                  <a:pt x="5439740" y="56133"/>
                </a:lnTo>
                <a:lnTo>
                  <a:pt x="5439740" y="56997"/>
                </a:lnTo>
                <a:lnTo>
                  <a:pt x="5444206" y="78884"/>
                </a:lnTo>
                <a:lnTo>
                  <a:pt x="5456364" y="96723"/>
                </a:lnTo>
                <a:lnTo>
                  <a:pt x="5474351" y="108732"/>
                </a:lnTo>
                <a:lnTo>
                  <a:pt x="5496306" y="113131"/>
                </a:lnTo>
                <a:lnTo>
                  <a:pt x="5518260" y="108732"/>
                </a:lnTo>
                <a:lnTo>
                  <a:pt x="5536247" y="96723"/>
                </a:lnTo>
                <a:lnTo>
                  <a:pt x="5548405" y="78884"/>
                </a:lnTo>
                <a:lnTo>
                  <a:pt x="5552871" y="56997"/>
                </a:lnTo>
                <a:lnTo>
                  <a:pt x="5552871" y="56133"/>
                </a:lnTo>
                <a:lnTo>
                  <a:pt x="5548223" y="34247"/>
                </a:lnTo>
                <a:lnTo>
                  <a:pt x="5535761" y="16408"/>
                </a:lnTo>
                <a:lnTo>
                  <a:pt x="5517713" y="4398"/>
                </a:lnTo>
                <a:lnTo>
                  <a:pt x="5496306" y="0"/>
                </a:lnTo>
                <a:close/>
              </a:path>
              <a:path w="8402320" h="113664">
                <a:moveTo>
                  <a:pt x="5755347" y="0"/>
                </a:moveTo>
                <a:lnTo>
                  <a:pt x="5733757" y="4398"/>
                </a:lnTo>
                <a:lnTo>
                  <a:pt x="5715730" y="16408"/>
                </a:lnTo>
                <a:lnTo>
                  <a:pt x="5703369" y="34247"/>
                </a:lnTo>
                <a:lnTo>
                  <a:pt x="5698782" y="56133"/>
                </a:lnTo>
                <a:lnTo>
                  <a:pt x="5698782" y="56997"/>
                </a:lnTo>
                <a:lnTo>
                  <a:pt x="5703248" y="78884"/>
                </a:lnTo>
                <a:lnTo>
                  <a:pt x="5715406" y="96723"/>
                </a:lnTo>
                <a:lnTo>
                  <a:pt x="5733393" y="108732"/>
                </a:lnTo>
                <a:lnTo>
                  <a:pt x="5755347" y="113131"/>
                </a:lnTo>
                <a:lnTo>
                  <a:pt x="5777302" y="108732"/>
                </a:lnTo>
                <a:lnTo>
                  <a:pt x="5795289" y="96723"/>
                </a:lnTo>
                <a:lnTo>
                  <a:pt x="5807447" y="78884"/>
                </a:lnTo>
                <a:lnTo>
                  <a:pt x="5811913" y="56997"/>
                </a:lnTo>
                <a:lnTo>
                  <a:pt x="5811913" y="56133"/>
                </a:lnTo>
                <a:lnTo>
                  <a:pt x="5807265" y="34247"/>
                </a:lnTo>
                <a:lnTo>
                  <a:pt x="5794803" y="16408"/>
                </a:lnTo>
                <a:lnTo>
                  <a:pt x="5776755" y="4398"/>
                </a:lnTo>
                <a:lnTo>
                  <a:pt x="5755347" y="0"/>
                </a:lnTo>
                <a:close/>
              </a:path>
              <a:path w="8402320" h="113664">
                <a:moveTo>
                  <a:pt x="6014377" y="0"/>
                </a:moveTo>
                <a:lnTo>
                  <a:pt x="5992787" y="4398"/>
                </a:lnTo>
                <a:lnTo>
                  <a:pt x="5974759" y="16408"/>
                </a:lnTo>
                <a:lnTo>
                  <a:pt x="5962399" y="34247"/>
                </a:lnTo>
                <a:lnTo>
                  <a:pt x="5957811" y="56133"/>
                </a:lnTo>
                <a:lnTo>
                  <a:pt x="5957811" y="56997"/>
                </a:lnTo>
                <a:lnTo>
                  <a:pt x="5962277" y="78884"/>
                </a:lnTo>
                <a:lnTo>
                  <a:pt x="5974435" y="96723"/>
                </a:lnTo>
                <a:lnTo>
                  <a:pt x="5992422" y="108732"/>
                </a:lnTo>
                <a:lnTo>
                  <a:pt x="6014377" y="113131"/>
                </a:lnTo>
                <a:lnTo>
                  <a:pt x="6036331" y="108732"/>
                </a:lnTo>
                <a:lnTo>
                  <a:pt x="6054318" y="96723"/>
                </a:lnTo>
                <a:lnTo>
                  <a:pt x="6066476" y="78884"/>
                </a:lnTo>
                <a:lnTo>
                  <a:pt x="6070942" y="56997"/>
                </a:lnTo>
                <a:lnTo>
                  <a:pt x="6070942" y="56133"/>
                </a:lnTo>
                <a:lnTo>
                  <a:pt x="6066294" y="34247"/>
                </a:lnTo>
                <a:lnTo>
                  <a:pt x="6053832" y="16408"/>
                </a:lnTo>
                <a:lnTo>
                  <a:pt x="6035784" y="4398"/>
                </a:lnTo>
                <a:lnTo>
                  <a:pt x="6014377" y="0"/>
                </a:lnTo>
                <a:close/>
              </a:path>
              <a:path w="8402320" h="113664">
                <a:moveTo>
                  <a:pt x="6273419" y="0"/>
                </a:moveTo>
                <a:lnTo>
                  <a:pt x="6251829" y="4398"/>
                </a:lnTo>
                <a:lnTo>
                  <a:pt x="6233801" y="16408"/>
                </a:lnTo>
                <a:lnTo>
                  <a:pt x="6221441" y="34247"/>
                </a:lnTo>
                <a:lnTo>
                  <a:pt x="6216853" y="56133"/>
                </a:lnTo>
                <a:lnTo>
                  <a:pt x="6216853" y="56997"/>
                </a:lnTo>
                <a:lnTo>
                  <a:pt x="6221319" y="78884"/>
                </a:lnTo>
                <a:lnTo>
                  <a:pt x="6233477" y="96723"/>
                </a:lnTo>
                <a:lnTo>
                  <a:pt x="6251464" y="108732"/>
                </a:lnTo>
                <a:lnTo>
                  <a:pt x="6273419" y="113131"/>
                </a:lnTo>
                <a:lnTo>
                  <a:pt x="6295373" y="108732"/>
                </a:lnTo>
                <a:lnTo>
                  <a:pt x="6313360" y="96723"/>
                </a:lnTo>
                <a:lnTo>
                  <a:pt x="6325518" y="78884"/>
                </a:lnTo>
                <a:lnTo>
                  <a:pt x="6329984" y="56997"/>
                </a:lnTo>
                <a:lnTo>
                  <a:pt x="6329984" y="56133"/>
                </a:lnTo>
                <a:lnTo>
                  <a:pt x="6325336" y="34247"/>
                </a:lnTo>
                <a:lnTo>
                  <a:pt x="6312874" y="16408"/>
                </a:lnTo>
                <a:lnTo>
                  <a:pt x="6294826" y="4398"/>
                </a:lnTo>
                <a:lnTo>
                  <a:pt x="6273419" y="0"/>
                </a:lnTo>
                <a:close/>
              </a:path>
              <a:path w="8402320" h="113664">
                <a:moveTo>
                  <a:pt x="6532448" y="0"/>
                </a:moveTo>
                <a:lnTo>
                  <a:pt x="6510858" y="4398"/>
                </a:lnTo>
                <a:lnTo>
                  <a:pt x="6492830" y="16408"/>
                </a:lnTo>
                <a:lnTo>
                  <a:pt x="6480470" y="34247"/>
                </a:lnTo>
                <a:lnTo>
                  <a:pt x="6475882" y="56133"/>
                </a:lnTo>
                <a:lnTo>
                  <a:pt x="6475882" y="56997"/>
                </a:lnTo>
                <a:lnTo>
                  <a:pt x="6480348" y="78884"/>
                </a:lnTo>
                <a:lnTo>
                  <a:pt x="6492506" y="96723"/>
                </a:lnTo>
                <a:lnTo>
                  <a:pt x="6510493" y="108732"/>
                </a:lnTo>
                <a:lnTo>
                  <a:pt x="6532448" y="113131"/>
                </a:lnTo>
                <a:lnTo>
                  <a:pt x="6554402" y="108732"/>
                </a:lnTo>
                <a:lnTo>
                  <a:pt x="6572389" y="96723"/>
                </a:lnTo>
                <a:lnTo>
                  <a:pt x="6584547" y="78884"/>
                </a:lnTo>
                <a:lnTo>
                  <a:pt x="6589013" y="56997"/>
                </a:lnTo>
                <a:lnTo>
                  <a:pt x="6589013" y="56133"/>
                </a:lnTo>
                <a:lnTo>
                  <a:pt x="6584365" y="34247"/>
                </a:lnTo>
                <a:lnTo>
                  <a:pt x="6571903" y="16408"/>
                </a:lnTo>
                <a:lnTo>
                  <a:pt x="6553856" y="4398"/>
                </a:lnTo>
                <a:lnTo>
                  <a:pt x="6532448" y="0"/>
                </a:lnTo>
                <a:close/>
              </a:path>
              <a:path w="8402320" h="113664">
                <a:moveTo>
                  <a:pt x="6791490" y="0"/>
                </a:moveTo>
                <a:lnTo>
                  <a:pt x="6769900" y="4398"/>
                </a:lnTo>
                <a:lnTo>
                  <a:pt x="6751872" y="16408"/>
                </a:lnTo>
                <a:lnTo>
                  <a:pt x="6739512" y="34247"/>
                </a:lnTo>
                <a:lnTo>
                  <a:pt x="6734924" y="56133"/>
                </a:lnTo>
                <a:lnTo>
                  <a:pt x="6734924" y="56997"/>
                </a:lnTo>
                <a:lnTo>
                  <a:pt x="6739390" y="78884"/>
                </a:lnTo>
                <a:lnTo>
                  <a:pt x="6751548" y="96723"/>
                </a:lnTo>
                <a:lnTo>
                  <a:pt x="6769535" y="108732"/>
                </a:lnTo>
                <a:lnTo>
                  <a:pt x="6791490" y="113131"/>
                </a:lnTo>
                <a:lnTo>
                  <a:pt x="6813444" y="108732"/>
                </a:lnTo>
                <a:lnTo>
                  <a:pt x="6831431" y="96723"/>
                </a:lnTo>
                <a:lnTo>
                  <a:pt x="6843589" y="78884"/>
                </a:lnTo>
                <a:lnTo>
                  <a:pt x="6848055" y="56997"/>
                </a:lnTo>
                <a:lnTo>
                  <a:pt x="6848055" y="56133"/>
                </a:lnTo>
                <a:lnTo>
                  <a:pt x="6843407" y="34247"/>
                </a:lnTo>
                <a:lnTo>
                  <a:pt x="6830945" y="16408"/>
                </a:lnTo>
                <a:lnTo>
                  <a:pt x="6812897" y="4398"/>
                </a:lnTo>
                <a:lnTo>
                  <a:pt x="6791490" y="0"/>
                </a:lnTo>
                <a:close/>
              </a:path>
              <a:path w="8402320" h="113664">
                <a:moveTo>
                  <a:pt x="7050519" y="0"/>
                </a:moveTo>
                <a:lnTo>
                  <a:pt x="7028929" y="4398"/>
                </a:lnTo>
                <a:lnTo>
                  <a:pt x="7010901" y="16408"/>
                </a:lnTo>
                <a:lnTo>
                  <a:pt x="6998541" y="34247"/>
                </a:lnTo>
                <a:lnTo>
                  <a:pt x="6993953" y="56133"/>
                </a:lnTo>
                <a:lnTo>
                  <a:pt x="6993953" y="56997"/>
                </a:lnTo>
                <a:lnTo>
                  <a:pt x="6998419" y="78884"/>
                </a:lnTo>
                <a:lnTo>
                  <a:pt x="7010577" y="96723"/>
                </a:lnTo>
                <a:lnTo>
                  <a:pt x="7028564" y="108732"/>
                </a:lnTo>
                <a:lnTo>
                  <a:pt x="7050519" y="113131"/>
                </a:lnTo>
                <a:lnTo>
                  <a:pt x="7072473" y="108732"/>
                </a:lnTo>
                <a:lnTo>
                  <a:pt x="7090460" y="96723"/>
                </a:lnTo>
                <a:lnTo>
                  <a:pt x="7102618" y="78884"/>
                </a:lnTo>
                <a:lnTo>
                  <a:pt x="7107085" y="56997"/>
                </a:lnTo>
                <a:lnTo>
                  <a:pt x="7107085" y="56133"/>
                </a:lnTo>
                <a:lnTo>
                  <a:pt x="7102436" y="34247"/>
                </a:lnTo>
                <a:lnTo>
                  <a:pt x="7089975" y="16408"/>
                </a:lnTo>
                <a:lnTo>
                  <a:pt x="7071927" y="4398"/>
                </a:lnTo>
                <a:lnTo>
                  <a:pt x="7050519" y="0"/>
                </a:lnTo>
                <a:close/>
              </a:path>
              <a:path w="8402320" h="113664">
                <a:moveTo>
                  <a:pt x="7309561" y="0"/>
                </a:moveTo>
                <a:lnTo>
                  <a:pt x="7287971" y="4398"/>
                </a:lnTo>
                <a:lnTo>
                  <a:pt x="7269943" y="16408"/>
                </a:lnTo>
                <a:lnTo>
                  <a:pt x="7257583" y="34247"/>
                </a:lnTo>
                <a:lnTo>
                  <a:pt x="7252995" y="56133"/>
                </a:lnTo>
                <a:lnTo>
                  <a:pt x="7252995" y="56997"/>
                </a:lnTo>
                <a:lnTo>
                  <a:pt x="7257461" y="78884"/>
                </a:lnTo>
                <a:lnTo>
                  <a:pt x="7269619" y="96723"/>
                </a:lnTo>
                <a:lnTo>
                  <a:pt x="7287606" y="108732"/>
                </a:lnTo>
                <a:lnTo>
                  <a:pt x="7309561" y="113131"/>
                </a:lnTo>
                <a:lnTo>
                  <a:pt x="7331515" y="108732"/>
                </a:lnTo>
                <a:lnTo>
                  <a:pt x="7349502" y="96723"/>
                </a:lnTo>
                <a:lnTo>
                  <a:pt x="7361660" y="78884"/>
                </a:lnTo>
                <a:lnTo>
                  <a:pt x="7366127" y="56997"/>
                </a:lnTo>
                <a:lnTo>
                  <a:pt x="7366127" y="56133"/>
                </a:lnTo>
                <a:lnTo>
                  <a:pt x="7361478" y="34247"/>
                </a:lnTo>
                <a:lnTo>
                  <a:pt x="7349016" y="16408"/>
                </a:lnTo>
                <a:lnTo>
                  <a:pt x="7330969" y="4398"/>
                </a:lnTo>
                <a:lnTo>
                  <a:pt x="7309561" y="0"/>
                </a:lnTo>
                <a:close/>
              </a:path>
              <a:path w="8402320" h="113664">
                <a:moveTo>
                  <a:pt x="7568590" y="0"/>
                </a:moveTo>
                <a:lnTo>
                  <a:pt x="7547000" y="4398"/>
                </a:lnTo>
                <a:lnTo>
                  <a:pt x="7528972" y="16408"/>
                </a:lnTo>
                <a:lnTo>
                  <a:pt x="7516612" y="34247"/>
                </a:lnTo>
                <a:lnTo>
                  <a:pt x="7512024" y="56133"/>
                </a:lnTo>
                <a:lnTo>
                  <a:pt x="7512024" y="56997"/>
                </a:lnTo>
                <a:lnTo>
                  <a:pt x="7516491" y="78884"/>
                </a:lnTo>
                <a:lnTo>
                  <a:pt x="7528648" y="96723"/>
                </a:lnTo>
                <a:lnTo>
                  <a:pt x="7546636" y="108732"/>
                </a:lnTo>
                <a:lnTo>
                  <a:pt x="7568590" y="113131"/>
                </a:lnTo>
                <a:lnTo>
                  <a:pt x="7590544" y="108732"/>
                </a:lnTo>
                <a:lnTo>
                  <a:pt x="7608531" y="96723"/>
                </a:lnTo>
                <a:lnTo>
                  <a:pt x="7620689" y="78884"/>
                </a:lnTo>
                <a:lnTo>
                  <a:pt x="7625156" y="56997"/>
                </a:lnTo>
                <a:lnTo>
                  <a:pt x="7625156" y="56133"/>
                </a:lnTo>
                <a:lnTo>
                  <a:pt x="7620507" y="34247"/>
                </a:lnTo>
                <a:lnTo>
                  <a:pt x="7608046" y="16408"/>
                </a:lnTo>
                <a:lnTo>
                  <a:pt x="7589998" y="4398"/>
                </a:lnTo>
                <a:lnTo>
                  <a:pt x="7568590" y="0"/>
                </a:lnTo>
                <a:close/>
              </a:path>
              <a:path w="8402320" h="113664">
                <a:moveTo>
                  <a:pt x="7827632" y="0"/>
                </a:moveTo>
                <a:lnTo>
                  <a:pt x="7806042" y="4398"/>
                </a:lnTo>
                <a:lnTo>
                  <a:pt x="7788014" y="16408"/>
                </a:lnTo>
                <a:lnTo>
                  <a:pt x="7775654" y="34247"/>
                </a:lnTo>
                <a:lnTo>
                  <a:pt x="7771066" y="56133"/>
                </a:lnTo>
                <a:lnTo>
                  <a:pt x="7771066" y="56997"/>
                </a:lnTo>
                <a:lnTo>
                  <a:pt x="7775532" y="78884"/>
                </a:lnTo>
                <a:lnTo>
                  <a:pt x="7787690" y="96723"/>
                </a:lnTo>
                <a:lnTo>
                  <a:pt x="7805677" y="108732"/>
                </a:lnTo>
                <a:lnTo>
                  <a:pt x="7827632" y="113131"/>
                </a:lnTo>
                <a:lnTo>
                  <a:pt x="7849586" y="108732"/>
                </a:lnTo>
                <a:lnTo>
                  <a:pt x="7867573" y="96723"/>
                </a:lnTo>
                <a:lnTo>
                  <a:pt x="7879731" y="78884"/>
                </a:lnTo>
                <a:lnTo>
                  <a:pt x="7884198" y="56997"/>
                </a:lnTo>
                <a:lnTo>
                  <a:pt x="7884198" y="56133"/>
                </a:lnTo>
                <a:lnTo>
                  <a:pt x="7879549" y="34247"/>
                </a:lnTo>
                <a:lnTo>
                  <a:pt x="7867088" y="16408"/>
                </a:lnTo>
                <a:lnTo>
                  <a:pt x="7849040" y="4398"/>
                </a:lnTo>
                <a:lnTo>
                  <a:pt x="7827632" y="0"/>
                </a:lnTo>
                <a:close/>
              </a:path>
              <a:path w="8402320" h="113664">
                <a:moveTo>
                  <a:pt x="8086661" y="0"/>
                </a:moveTo>
                <a:lnTo>
                  <a:pt x="8065071" y="4398"/>
                </a:lnTo>
                <a:lnTo>
                  <a:pt x="8047043" y="16408"/>
                </a:lnTo>
                <a:lnTo>
                  <a:pt x="8034683" y="34247"/>
                </a:lnTo>
                <a:lnTo>
                  <a:pt x="8030095" y="56133"/>
                </a:lnTo>
                <a:lnTo>
                  <a:pt x="8030095" y="56997"/>
                </a:lnTo>
                <a:lnTo>
                  <a:pt x="8034562" y="78884"/>
                </a:lnTo>
                <a:lnTo>
                  <a:pt x="8046719" y="96723"/>
                </a:lnTo>
                <a:lnTo>
                  <a:pt x="8064707" y="108732"/>
                </a:lnTo>
                <a:lnTo>
                  <a:pt x="8086661" y="113131"/>
                </a:lnTo>
                <a:lnTo>
                  <a:pt x="8108615" y="108732"/>
                </a:lnTo>
                <a:lnTo>
                  <a:pt x="8126603" y="96723"/>
                </a:lnTo>
                <a:lnTo>
                  <a:pt x="8138760" y="78884"/>
                </a:lnTo>
                <a:lnTo>
                  <a:pt x="8143227" y="56997"/>
                </a:lnTo>
                <a:lnTo>
                  <a:pt x="8143227" y="56133"/>
                </a:lnTo>
                <a:lnTo>
                  <a:pt x="8138578" y="34247"/>
                </a:lnTo>
                <a:lnTo>
                  <a:pt x="8126117" y="16408"/>
                </a:lnTo>
                <a:lnTo>
                  <a:pt x="8108069" y="4398"/>
                </a:lnTo>
                <a:lnTo>
                  <a:pt x="8086661" y="0"/>
                </a:lnTo>
                <a:close/>
              </a:path>
              <a:path w="8402320" h="113664">
                <a:moveTo>
                  <a:pt x="8345703" y="0"/>
                </a:moveTo>
                <a:lnTo>
                  <a:pt x="8324113" y="4398"/>
                </a:lnTo>
                <a:lnTo>
                  <a:pt x="8306085" y="16408"/>
                </a:lnTo>
                <a:lnTo>
                  <a:pt x="8293725" y="34247"/>
                </a:lnTo>
                <a:lnTo>
                  <a:pt x="8289137" y="56133"/>
                </a:lnTo>
                <a:lnTo>
                  <a:pt x="8289137" y="56997"/>
                </a:lnTo>
                <a:lnTo>
                  <a:pt x="8293604" y="78884"/>
                </a:lnTo>
                <a:lnTo>
                  <a:pt x="8305761" y="96723"/>
                </a:lnTo>
                <a:lnTo>
                  <a:pt x="8323749" y="108732"/>
                </a:lnTo>
                <a:lnTo>
                  <a:pt x="8345703" y="113131"/>
                </a:lnTo>
                <a:lnTo>
                  <a:pt x="8367657" y="108732"/>
                </a:lnTo>
                <a:lnTo>
                  <a:pt x="8385644" y="96723"/>
                </a:lnTo>
                <a:lnTo>
                  <a:pt x="8397802" y="78884"/>
                </a:lnTo>
                <a:lnTo>
                  <a:pt x="8402269" y="56997"/>
                </a:lnTo>
                <a:lnTo>
                  <a:pt x="8402269" y="56133"/>
                </a:lnTo>
                <a:lnTo>
                  <a:pt x="8397620" y="34247"/>
                </a:lnTo>
                <a:lnTo>
                  <a:pt x="8385159" y="16408"/>
                </a:lnTo>
                <a:lnTo>
                  <a:pt x="8367111" y="4398"/>
                </a:lnTo>
                <a:lnTo>
                  <a:pt x="8345703" y="0"/>
                </a:lnTo>
                <a:close/>
              </a:path>
            </a:pathLst>
          </a:custGeom>
          <a:solidFill>
            <a:srgbClr val="E2E3E4"/>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a:p>
        </p:txBody>
      </p:sp>
      <p:pic>
        <p:nvPicPr>
          <p:cNvPr id="8" name="Picture 9">
            <a:extLst>
              <a:ext uri="{FF2B5EF4-FFF2-40B4-BE49-F238E27FC236}">
                <a16:creationId xmlns:a16="http://schemas.microsoft.com/office/drawing/2014/main" id="{AF9CD8C2-728C-E150-1EF3-1109E0C902F6}"/>
              </a:ext>
            </a:extLst>
          </p:cNvPr>
          <p:cNvPicPr>
            <a:picLocks noChangeAspect="1"/>
          </p:cNvPicPr>
          <p:nvPr userDrawn="1"/>
        </p:nvPicPr>
        <p:blipFill>
          <a:blip r:embed="rId2">
            <a:extLst>
              <a:ext uri="{28A0092B-C50C-407E-A947-70E740481C1C}">
                <a14:useLocalDpi xmlns:a14="http://schemas.microsoft.com/office/drawing/2010/main" val="0"/>
              </a:ext>
            </a:extLst>
          </a:blip>
          <a:srcRect l="-922" r="58701"/>
          <a:stretch>
            <a:fillRect/>
          </a:stretch>
        </p:blipFill>
        <p:spPr bwMode="auto">
          <a:xfrm>
            <a:off x="6629400" y="400050"/>
            <a:ext cx="1882775"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9">
            <a:extLst>
              <a:ext uri="{FF2B5EF4-FFF2-40B4-BE49-F238E27FC236}">
                <a16:creationId xmlns:a16="http://schemas.microsoft.com/office/drawing/2014/main" id="{BB43936E-E54B-3A62-3E00-5CB7C05444F6}"/>
              </a:ext>
            </a:extLst>
          </p:cNvPr>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77875" y="2763838"/>
            <a:ext cx="7588250" cy="36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10">
            <a:extLst>
              <a:ext uri="{FF2B5EF4-FFF2-40B4-BE49-F238E27FC236}">
                <a16:creationId xmlns:a16="http://schemas.microsoft.com/office/drawing/2014/main" id="{59731FF5-3656-4B2E-DA5E-C54EC9B8B594}"/>
              </a:ext>
            </a:extLst>
          </p:cNvPr>
          <p:cNvPicPr>
            <a:picLocks noChangeAspect="1"/>
          </p:cNvPicPr>
          <p:nvPr userDrawn="1"/>
        </p:nvPicPr>
        <p:blipFill>
          <a:blip r:embed="rId2">
            <a:extLst>
              <a:ext uri="{28A0092B-C50C-407E-A947-70E740481C1C}">
                <a14:useLocalDpi xmlns:a14="http://schemas.microsoft.com/office/drawing/2010/main" val="0"/>
              </a:ext>
            </a:extLst>
          </a:blip>
          <a:srcRect l="52325" r="-3490"/>
          <a:stretch>
            <a:fillRect/>
          </a:stretch>
        </p:blipFill>
        <p:spPr bwMode="auto">
          <a:xfrm>
            <a:off x="685800" y="361950"/>
            <a:ext cx="251460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685800" y="1600200"/>
            <a:ext cx="7772400" cy="1102519"/>
          </a:xfrm>
        </p:spPr>
        <p:txBody>
          <a:bodyPr>
            <a:normAutofit/>
          </a:bodyPr>
          <a:lstStyle>
            <a:lvl1pPr algn="l">
              <a:defRPr sz="2800" baseline="0">
                <a:solidFill>
                  <a:srgbClr val="00A94F"/>
                </a:solidFill>
                <a:latin typeface="Arial Rounded MT Bold" panose="020F0704030504030204" pitchFamily="34" charset="0"/>
              </a:defRPr>
            </a:lvl1pPr>
          </a:lstStyle>
          <a:p>
            <a:r>
              <a:rPr lang="en-US"/>
              <a:t>Click to edit Master title style</a:t>
            </a:r>
            <a:endParaRPr lang="en-US" dirty="0"/>
          </a:p>
        </p:txBody>
      </p:sp>
      <p:sp>
        <p:nvSpPr>
          <p:cNvPr id="3" name="Subtitle 2"/>
          <p:cNvSpPr>
            <a:spLocks noGrp="1"/>
          </p:cNvSpPr>
          <p:nvPr>
            <p:ph type="subTitle" idx="1"/>
          </p:nvPr>
        </p:nvSpPr>
        <p:spPr>
          <a:xfrm>
            <a:off x="685800" y="2914650"/>
            <a:ext cx="7772400" cy="1028700"/>
          </a:xfrm>
        </p:spPr>
        <p:txBody>
          <a:bodyPr>
            <a:normAutofit/>
          </a:bodyPr>
          <a:lstStyle>
            <a:lvl1pPr marL="0" indent="0" algn="l">
              <a:buNone/>
              <a:defRPr sz="2400" b="1">
                <a:solidFill>
                  <a:srgbClr val="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14398558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14300"/>
            <a:ext cx="8229600" cy="742950"/>
          </a:xfrm>
        </p:spPr>
        <p:txBody>
          <a:bodyPr anchor="ctr" anchorCtr="0"/>
          <a:lstStyle>
            <a:lvl1pPr>
              <a:defRPr>
                <a:latin typeface="+mj-lt"/>
              </a:defRPr>
            </a:lvl1pPr>
          </a:lstStyle>
          <a:p>
            <a:r>
              <a:rPr lang="en-US" dirty="0"/>
              <a:t>Click to edit Master title style</a:t>
            </a:r>
          </a:p>
        </p:txBody>
      </p:sp>
      <p:cxnSp>
        <p:nvCxnSpPr>
          <p:cNvPr id="4" name="Straight Connector 3"/>
          <p:cNvCxnSpPr/>
          <p:nvPr userDrawn="1"/>
        </p:nvCxnSpPr>
        <p:spPr>
          <a:xfrm>
            <a:off x="457200" y="914400"/>
            <a:ext cx="8229600" cy="0"/>
          </a:xfrm>
          <a:prstGeom prst="line">
            <a:avLst/>
          </a:prstGeom>
          <a:ln w="50800" cap="rnd">
            <a:solidFill>
              <a:srgbClr val="009D57"/>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a:xfrm>
            <a:off x="457200" y="1028700"/>
            <a:ext cx="8229600" cy="3600450"/>
          </a:xfrm>
        </p:spPr>
        <p:txBody>
          <a:bodyPr/>
          <a:lstStyle>
            <a:lvl1pPr>
              <a:spcBef>
                <a:spcPts val="900"/>
              </a:spcBef>
              <a:defRPr>
                <a:latin typeface="+mj-lt"/>
              </a:defRPr>
            </a:lvl1pPr>
            <a:lvl2pPr>
              <a:spcBef>
                <a:spcPts val="900"/>
              </a:spcBef>
              <a:defRPr>
                <a:latin typeface="+mj-lt"/>
              </a:defRPr>
            </a:lvl2pPr>
            <a:lvl3pPr>
              <a:spcBef>
                <a:spcPts val="900"/>
              </a:spcBef>
              <a:defRPr>
                <a:latin typeface="+mj-lt"/>
              </a:defRPr>
            </a:lvl3pPr>
            <a:lvl4pPr>
              <a:spcBef>
                <a:spcPts val="900"/>
              </a:spcBef>
              <a:defRPr>
                <a:latin typeface="+mj-lt"/>
              </a:defRPr>
            </a:lvl4pPr>
            <a:lvl5pPr>
              <a:spcBef>
                <a:spcPts val="900"/>
              </a:spcBef>
              <a:defRPr>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Slide Number Placeholder 5"/>
          <p:cNvSpPr>
            <a:spLocks noGrp="1"/>
          </p:cNvSpPr>
          <p:nvPr>
            <p:ph type="sldNum" sz="quarter" idx="10"/>
          </p:nvPr>
        </p:nvSpPr>
        <p:spPr>
          <a:xfrm>
            <a:off x="8305800" y="4800601"/>
            <a:ext cx="457200" cy="342900"/>
          </a:xfrm>
        </p:spPr>
        <p:txBody>
          <a:bodyPr/>
          <a:lstStyle>
            <a:lvl1pPr>
              <a:defRPr sz="825">
                <a:solidFill>
                  <a:schemeClr val="bg1">
                    <a:lumMod val="50000"/>
                  </a:schemeClr>
                </a:solidFill>
                <a:latin typeface="+mj-lt"/>
              </a:defRPr>
            </a:lvl1pPr>
          </a:lstStyle>
          <a:p>
            <a:pPr>
              <a:defRPr/>
            </a:pPr>
            <a:fld id="{01D945C9-0277-4107-B589-EC55ECD240BC}" type="slidenum">
              <a:rPr lang="en-US" smtClean="0"/>
              <a:pPr>
                <a:defRPr/>
              </a:pPr>
              <a:t>‹#›</a:t>
            </a:fld>
            <a:endParaRPr lang="en-US" dirty="0"/>
          </a:p>
        </p:txBody>
      </p:sp>
      <p:sp>
        <p:nvSpPr>
          <p:cNvPr id="19" name="TextBox 18"/>
          <p:cNvSpPr txBox="1"/>
          <p:nvPr userDrawn="1"/>
        </p:nvSpPr>
        <p:spPr>
          <a:xfrm>
            <a:off x="1676400" y="4857751"/>
            <a:ext cx="6477000" cy="253916"/>
          </a:xfrm>
          <a:prstGeom prst="rect">
            <a:avLst/>
          </a:prstGeom>
          <a:noFill/>
        </p:spPr>
        <p:txBody>
          <a:bodyPr wrap="square">
            <a:spAutoFit/>
          </a:bodyPr>
          <a:lstStyle/>
          <a:p>
            <a:pPr algn="r">
              <a:defRPr/>
            </a:pPr>
            <a:r>
              <a:rPr lang="en-US" sz="1050" dirty="0">
                <a:solidFill>
                  <a:schemeClr val="bg1">
                    <a:lumMod val="75000"/>
                  </a:schemeClr>
                </a:solidFill>
                <a:latin typeface="+mj-lt"/>
              </a:rPr>
              <a:t>Aflac Cancer and</a:t>
            </a:r>
            <a:r>
              <a:rPr lang="en-US" sz="1050" baseline="0" dirty="0">
                <a:solidFill>
                  <a:schemeClr val="bg1">
                    <a:lumMod val="75000"/>
                  </a:schemeClr>
                </a:solidFill>
                <a:latin typeface="+mj-lt"/>
              </a:rPr>
              <a:t> Blood Disorders Center</a:t>
            </a:r>
            <a:endParaRPr lang="en-US" sz="1050" dirty="0">
              <a:solidFill>
                <a:schemeClr val="bg1">
                  <a:lumMod val="75000"/>
                </a:schemeClr>
              </a:solidFill>
              <a:latin typeface="+mj-lt"/>
            </a:endParaRPr>
          </a:p>
        </p:txBody>
      </p:sp>
    </p:spTree>
    <p:extLst>
      <p:ext uri="{BB962C8B-B14F-4D97-AF65-F5344CB8AC3E}">
        <p14:creationId xmlns:p14="http://schemas.microsoft.com/office/powerpoint/2010/main" val="35959232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default">
    <p:spTree>
      <p:nvGrpSpPr>
        <p:cNvPr id="1" name=""/>
        <p:cNvGrpSpPr/>
        <p:nvPr/>
      </p:nvGrpSpPr>
      <p:grpSpPr>
        <a:xfrm>
          <a:off x="0" y="0"/>
          <a:ext cx="0" cy="0"/>
          <a:chOff x="0" y="0"/>
          <a:chExt cx="0" cy="0"/>
        </a:xfrm>
      </p:grpSpPr>
      <p:sp>
        <p:nvSpPr>
          <p:cNvPr id="2" name="Slide Number Placeholder 5">
            <a:extLst>
              <a:ext uri="{FF2B5EF4-FFF2-40B4-BE49-F238E27FC236}">
                <a16:creationId xmlns:a16="http://schemas.microsoft.com/office/drawing/2014/main" id="{9364F4D9-9927-C8E1-B188-4BBF3E8946F2}"/>
              </a:ext>
            </a:extLst>
          </p:cNvPr>
          <p:cNvSpPr txBox="1">
            <a:spLocks/>
          </p:cNvSpPr>
          <p:nvPr userDrawn="1"/>
        </p:nvSpPr>
        <p:spPr>
          <a:xfrm>
            <a:off x="7924800" y="4699000"/>
            <a:ext cx="762000" cy="273050"/>
          </a:xfrm>
          <a:prstGeom prst="rect">
            <a:avLst/>
          </a:prstGeom>
        </p:spPr>
        <p:txBody>
          <a:bodyPr/>
          <a:lstStyle>
            <a:lvl1pPr eaLnBrk="0" hangingPunct="0">
              <a:defRPr sz="2400">
                <a:solidFill>
                  <a:schemeClr val="tx1"/>
                </a:solidFill>
                <a:latin typeface="Calibri" panose="020F0502020204030204" pitchFamily="34" charset="0"/>
                <a:ea typeface="MS PGothic" panose="020B0600070205080204" pitchFamily="34" charset="-128"/>
              </a:defRPr>
            </a:lvl1pPr>
            <a:lvl2pPr marL="742950" indent="-285750" eaLnBrk="0" hangingPunct="0">
              <a:defRPr sz="2400">
                <a:solidFill>
                  <a:schemeClr val="tx1"/>
                </a:solidFill>
                <a:latin typeface="Calibri" panose="020F0502020204030204" pitchFamily="34" charset="0"/>
                <a:ea typeface="MS PGothic" panose="020B0600070205080204" pitchFamily="34" charset="-128"/>
              </a:defRPr>
            </a:lvl2pPr>
            <a:lvl3pPr marL="1143000" indent="-228600" eaLnBrk="0" hangingPunct="0">
              <a:defRPr sz="2400">
                <a:solidFill>
                  <a:schemeClr val="tx1"/>
                </a:solidFill>
                <a:latin typeface="Calibri" panose="020F0502020204030204" pitchFamily="34" charset="0"/>
                <a:ea typeface="MS PGothic" panose="020B0600070205080204" pitchFamily="34" charset="-128"/>
              </a:defRPr>
            </a:lvl3pPr>
            <a:lvl4pPr marL="1600200" indent="-228600" eaLnBrk="0" hangingPunct="0">
              <a:defRPr sz="2400">
                <a:solidFill>
                  <a:schemeClr val="tx1"/>
                </a:solidFill>
                <a:latin typeface="Calibri" panose="020F0502020204030204" pitchFamily="34" charset="0"/>
                <a:ea typeface="MS PGothic" panose="020B0600070205080204" pitchFamily="34" charset="-128"/>
              </a:defRPr>
            </a:lvl4pPr>
            <a:lvl5pPr marL="2057400" indent="-228600" eaLnBrk="0" hangingPunct="0">
              <a:defRPr sz="24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algn="r" eaLnBrk="1" hangingPunct="1">
              <a:defRPr/>
            </a:pPr>
            <a:fld id="{AD5BD7B1-4865-461F-89C3-95EF0E24319B}" type="slidenum">
              <a:rPr lang="en-US" altLang="en-US" sz="1600" smtClean="0">
                <a:solidFill>
                  <a:srgbClr val="7F7F7F"/>
                </a:solidFill>
                <a:cs typeface="Arial" panose="020B0604020202020204" pitchFamily="34" charset="0"/>
              </a:rPr>
              <a:pPr algn="r" eaLnBrk="1" hangingPunct="1">
                <a:defRPr/>
              </a:pPr>
              <a:t>‹#›</a:t>
            </a:fld>
            <a:endParaRPr lang="en-US" altLang="en-US" sz="1600">
              <a:solidFill>
                <a:srgbClr val="7F7F7F"/>
              </a:solidFill>
              <a:cs typeface="Arial" panose="020B0604020202020204" pitchFamily="34" charset="0"/>
            </a:endParaRPr>
          </a:p>
        </p:txBody>
      </p:sp>
      <p:pic>
        <p:nvPicPr>
          <p:cNvPr id="3" name="Picture 5">
            <a:extLst>
              <a:ext uri="{FF2B5EF4-FFF2-40B4-BE49-F238E27FC236}">
                <a16:creationId xmlns:a16="http://schemas.microsoft.com/office/drawing/2014/main" id="{74B5E218-4B3E-2945-EE17-108A2532A33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55625" y="863600"/>
            <a:ext cx="8045450" cy="39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itle 1"/>
          <p:cNvSpPr>
            <a:spLocks noGrp="1"/>
          </p:cNvSpPr>
          <p:nvPr>
            <p:ph type="title"/>
          </p:nvPr>
        </p:nvSpPr>
        <p:spPr>
          <a:xfrm>
            <a:off x="457200" y="205978"/>
            <a:ext cx="8229600" cy="594122"/>
          </a:xfrm>
        </p:spPr>
        <p:txBody>
          <a:bodyPr>
            <a:normAutofit/>
          </a:bodyPr>
          <a:lstStyle>
            <a:lvl1pPr algn="l">
              <a:defRPr sz="2800">
                <a:solidFill>
                  <a:srgbClr val="00A94F"/>
                </a:solidFill>
                <a:latin typeface="Arial Rounded MT Bold" panose="020F0704030504030204" pitchFamily="34" charset="0"/>
              </a:defRPr>
            </a:lvl1pPr>
          </a:lstStyle>
          <a:p>
            <a:r>
              <a:rPr lang="en-US"/>
              <a:t>Click to edit Master title style</a:t>
            </a:r>
            <a:endParaRPr lang="en-US" dirty="0"/>
          </a:p>
        </p:txBody>
      </p:sp>
      <p:sp>
        <p:nvSpPr>
          <p:cNvPr id="12" name="Content Placeholder 2"/>
          <p:cNvSpPr>
            <a:spLocks noGrp="1"/>
          </p:cNvSpPr>
          <p:nvPr>
            <p:ph idx="1"/>
          </p:nvPr>
        </p:nvSpPr>
        <p:spPr>
          <a:xfrm>
            <a:off x="457200" y="971550"/>
            <a:ext cx="8229600" cy="3714750"/>
          </a:xfrm>
        </p:spPr>
        <p:txBody>
          <a:bodyPr>
            <a:normAutofit/>
          </a:bodyPr>
          <a:lstStyle>
            <a:lvl1pPr>
              <a:defRPr sz="2400">
                <a:solidFill>
                  <a:schemeClr val="tx1"/>
                </a:solidFill>
              </a:defRPr>
            </a:lvl1pPr>
            <a:lvl2pPr>
              <a:defRPr sz="2400">
                <a:solidFill>
                  <a:schemeClr val="tx1"/>
                </a:solidFill>
              </a:defRPr>
            </a:lvl2pPr>
            <a:lvl3pPr>
              <a:defRPr sz="2400">
                <a:solidFill>
                  <a:schemeClr val="tx1"/>
                </a:solidFill>
              </a:defRPr>
            </a:lvl3pPr>
            <a:lvl4pPr>
              <a:defRPr sz="2400">
                <a:solidFill>
                  <a:schemeClr val="tx1"/>
                </a:solidFill>
              </a:defRPr>
            </a:lvl4pPr>
            <a:lvl5pPr>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095232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Divider-default">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CF378A71-4944-0980-8700-06510736A711}"/>
              </a:ext>
            </a:extLst>
          </p:cNvPr>
          <p:cNvSpPr>
            <a:spLocks/>
          </p:cNvSpPr>
          <p:nvPr/>
        </p:nvSpPr>
        <p:spPr bwMode="auto">
          <a:xfrm>
            <a:off x="371475" y="4789488"/>
            <a:ext cx="8401050" cy="85725"/>
          </a:xfrm>
          <a:custGeom>
            <a:avLst/>
            <a:gdLst>
              <a:gd name="T0" fmla="*/ 56439 w 8402320"/>
              <a:gd name="T1" fmla="*/ 5166 h 113664"/>
              <a:gd name="T2" fmla="*/ 314923 w 8402320"/>
              <a:gd name="T3" fmla="*/ 0 h 113664"/>
              <a:gd name="T4" fmla="*/ 336835 w 8402320"/>
              <a:gd name="T5" fmla="*/ 4966 h 113664"/>
              <a:gd name="T6" fmla="*/ 551876 w 8402320"/>
              <a:gd name="T7" fmla="*/ 201 h 113664"/>
              <a:gd name="T8" fmla="*/ 613276 w 8402320"/>
              <a:gd name="T9" fmla="*/ 4417 h 113664"/>
              <a:gd name="T10" fmla="*/ 792368 w 8402320"/>
              <a:gd name="T11" fmla="*/ 750 h 113664"/>
              <a:gd name="T12" fmla="*/ 883889 w 8402320"/>
              <a:gd name="T13" fmla="*/ 3602 h 113664"/>
              <a:gd name="T14" fmla="*/ 1038532 w 8402320"/>
              <a:gd name="T15" fmla="*/ 1564 h 113664"/>
              <a:gd name="T16" fmla="*/ 1146842 w 8402320"/>
              <a:gd name="T17" fmla="*/ 2603 h 113664"/>
              <a:gd name="T18" fmla="*/ 1292432 w 8402320"/>
              <a:gd name="T19" fmla="*/ 2563 h 113664"/>
              <a:gd name="T20" fmla="*/ 1405323 w 8402320"/>
              <a:gd name="T21" fmla="*/ 2563 h 113664"/>
              <a:gd name="T22" fmla="*/ 1550925 w 8402320"/>
              <a:gd name="T23" fmla="*/ 2603 h 113664"/>
              <a:gd name="T24" fmla="*/ 1659182 w 8402320"/>
              <a:gd name="T25" fmla="*/ 1564 h 113664"/>
              <a:gd name="T26" fmla="*/ 1813866 w 8402320"/>
              <a:gd name="T27" fmla="*/ 3602 h 113664"/>
              <a:gd name="T28" fmla="*/ 1905230 w 8402320"/>
              <a:gd name="T29" fmla="*/ 750 h 113664"/>
              <a:gd name="T30" fmla="*/ 2084493 w 8402320"/>
              <a:gd name="T31" fmla="*/ 4417 h 113664"/>
              <a:gd name="T32" fmla="*/ 2145711 w 8402320"/>
              <a:gd name="T33" fmla="*/ 201 h 113664"/>
              <a:gd name="T34" fmla="*/ 2360925 w 8402320"/>
              <a:gd name="T35" fmla="*/ 4966 h 113664"/>
              <a:gd name="T36" fmla="*/ 2382831 w 8402320"/>
              <a:gd name="T37" fmla="*/ 0 h 113664"/>
              <a:gd name="T38" fmla="*/ 2641325 w 8402320"/>
              <a:gd name="T39" fmla="*/ 5166 h 113664"/>
              <a:gd name="T40" fmla="*/ 2899806 w 8402320"/>
              <a:gd name="T41" fmla="*/ 0 h 113664"/>
              <a:gd name="T42" fmla="*/ 2921715 w 8402320"/>
              <a:gd name="T43" fmla="*/ 4966 h 113664"/>
              <a:gd name="T44" fmla="*/ 3136757 w 8402320"/>
              <a:gd name="T45" fmla="*/ 201 h 113664"/>
              <a:gd name="T46" fmla="*/ 3198158 w 8402320"/>
              <a:gd name="T47" fmla="*/ 4417 h 113664"/>
              <a:gd name="T48" fmla="*/ 3377248 w 8402320"/>
              <a:gd name="T49" fmla="*/ 750 h 113664"/>
              <a:gd name="T50" fmla="*/ 3468772 w 8402320"/>
              <a:gd name="T51" fmla="*/ 3602 h 113664"/>
              <a:gd name="T52" fmla="*/ 3623408 w 8402320"/>
              <a:gd name="T53" fmla="*/ 1564 h 113664"/>
              <a:gd name="T54" fmla="*/ 3731724 w 8402320"/>
              <a:gd name="T55" fmla="*/ 2603 h 113664"/>
              <a:gd name="T56" fmla="*/ 3877313 w 8402320"/>
              <a:gd name="T57" fmla="*/ 2563 h 113664"/>
              <a:gd name="T58" fmla="*/ 3990206 w 8402320"/>
              <a:gd name="T59" fmla="*/ 2563 h 113664"/>
              <a:gd name="T60" fmla="*/ 4135808 w 8402320"/>
              <a:gd name="T61" fmla="*/ 2603 h 113664"/>
              <a:gd name="T62" fmla="*/ 4244059 w 8402320"/>
              <a:gd name="T63" fmla="*/ 1564 h 113664"/>
              <a:gd name="T64" fmla="*/ 4398746 w 8402320"/>
              <a:gd name="T65" fmla="*/ 3602 h 113664"/>
              <a:gd name="T66" fmla="*/ 4490107 w 8402320"/>
              <a:gd name="T67" fmla="*/ 750 h 113664"/>
              <a:gd name="T68" fmla="*/ 4669372 w 8402320"/>
              <a:gd name="T69" fmla="*/ 4417 h 113664"/>
              <a:gd name="T70" fmla="*/ 4730592 w 8402320"/>
              <a:gd name="T71" fmla="*/ 201 h 113664"/>
              <a:gd name="T72" fmla="*/ 4945802 w 8402320"/>
              <a:gd name="T73" fmla="*/ 4966 h 113664"/>
              <a:gd name="T74" fmla="*/ 4967711 w 8402320"/>
              <a:gd name="T75" fmla="*/ 0 h 113664"/>
              <a:gd name="T76" fmla="*/ 5226205 w 8402320"/>
              <a:gd name="T77" fmla="*/ 5166 h 113664"/>
              <a:gd name="T78" fmla="*/ 5484686 w 8402320"/>
              <a:gd name="T79" fmla="*/ 0 h 113664"/>
              <a:gd name="T80" fmla="*/ 5506594 w 8402320"/>
              <a:gd name="T81" fmla="*/ 4966 h 113664"/>
              <a:gd name="T82" fmla="*/ 5721636 w 8402320"/>
              <a:gd name="T83" fmla="*/ 201 h 113664"/>
              <a:gd name="T84" fmla="*/ 5783038 w 8402320"/>
              <a:gd name="T85" fmla="*/ 4417 h 113664"/>
              <a:gd name="T86" fmla="*/ 5962128 w 8402320"/>
              <a:gd name="T87" fmla="*/ 750 h 113664"/>
              <a:gd name="T88" fmla="*/ 6053651 w 8402320"/>
              <a:gd name="T89" fmla="*/ 3602 h 113664"/>
              <a:gd name="T90" fmla="*/ 6208288 w 8402320"/>
              <a:gd name="T91" fmla="*/ 1564 h 113664"/>
              <a:gd name="T92" fmla="*/ 6316603 w 8402320"/>
              <a:gd name="T93" fmla="*/ 2603 h 113664"/>
              <a:gd name="T94" fmla="*/ 6462192 w 8402320"/>
              <a:gd name="T95" fmla="*/ 2563 h 113664"/>
              <a:gd name="T96" fmla="*/ 6575084 w 8402320"/>
              <a:gd name="T97" fmla="*/ 2563 h 113664"/>
              <a:gd name="T98" fmla="*/ 6720686 w 8402320"/>
              <a:gd name="T99" fmla="*/ 2603 h 113664"/>
              <a:gd name="T100" fmla="*/ 6828941 w 8402320"/>
              <a:gd name="T101" fmla="*/ 1564 h 113664"/>
              <a:gd name="T102" fmla="*/ 6983624 w 8402320"/>
              <a:gd name="T103" fmla="*/ 3602 h 113664"/>
              <a:gd name="T104" fmla="*/ 7074986 w 8402320"/>
              <a:gd name="T105" fmla="*/ 750 h 113664"/>
              <a:gd name="T106" fmla="*/ 7254251 w 8402320"/>
              <a:gd name="T107" fmla="*/ 4417 h 113664"/>
              <a:gd name="T108" fmla="*/ 7315471 w 8402320"/>
              <a:gd name="T109" fmla="*/ 201 h 113664"/>
              <a:gd name="T110" fmla="*/ 7530683 w 8402320"/>
              <a:gd name="T111" fmla="*/ 4966 h 113664"/>
              <a:gd name="T112" fmla="*/ 7552590 w 8402320"/>
              <a:gd name="T113" fmla="*/ 0 h 113664"/>
              <a:gd name="T114" fmla="*/ 7811084 w 8402320"/>
              <a:gd name="T115" fmla="*/ 5166 h 113664"/>
              <a:gd name="T116" fmla="*/ 8069566 w 8402320"/>
              <a:gd name="T117" fmla="*/ 0 h 113664"/>
              <a:gd name="T118" fmla="*/ 8091474 w 8402320"/>
              <a:gd name="T119" fmla="*/ 4966 h 113664"/>
              <a:gd name="T120" fmla="*/ 8306516 w 8402320"/>
              <a:gd name="T121" fmla="*/ 201 h 113664"/>
              <a:gd name="T122" fmla="*/ 8367917 w 8402320"/>
              <a:gd name="T123" fmla="*/ 4417 h 113664"/>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8402320" h="113664">
                <a:moveTo>
                  <a:pt x="56565" y="0"/>
                </a:moveTo>
                <a:lnTo>
                  <a:pt x="34975" y="4398"/>
                </a:lnTo>
                <a:lnTo>
                  <a:pt x="16948" y="16408"/>
                </a:lnTo>
                <a:lnTo>
                  <a:pt x="4587" y="34247"/>
                </a:lnTo>
                <a:lnTo>
                  <a:pt x="0" y="56133"/>
                </a:lnTo>
                <a:lnTo>
                  <a:pt x="0" y="56997"/>
                </a:lnTo>
                <a:lnTo>
                  <a:pt x="4466" y="78884"/>
                </a:lnTo>
                <a:lnTo>
                  <a:pt x="16624" y="96723"/>
                </a:lnTo>
                <a:lnTo>
                  <a:pt x="34611" y="108732"/>
                </a:lnTo>
                <a:lnTo>
                  <a:pt x="56565" y="113131"/>
                </a:lnTo>
                <a:lnTo>
                  <a:pt x="78520" y="108732"/>
                </a:lnTo>
                <a:lnTo>
                  <a:pt x="96507" y="96723"/>
                </a:lnTo>
                <a:lnTo>
                  <a:pt x="108665" y="78884"/>
                </a:lnTo>
                <a:lnTo>
                  <a:pt x="113131" y="56997"/>
                </a:lnTo>
                <a:lnTo>
                  <a:pt x="113131" y="56133"/>
                </a:lnTo>
                <a:lnTo>
                  <a:pt x="108483" y="34247"/>
                </a:lnTo>
                <a:lnTo>
                  <a:pt x="96021" y="16408"/>
                </a:lnTo>
                <a:lnTo>
                  <a:pt x="77973" y="4398"/>
                </a:lnTo>
                <a:lnTo>
                  <a:pt x="56565" y="0"/>
                </a:lnTo>
                <a:close/>
              </a:path>
              <a:path w="8402320" h="113664">
                <a:moveTo>
                  <a:pt x="315595" y="0"/>
                </a:moveTo>
                <a:lnTo>
                  <a:pt x="294005" y="4398"/>
                </a:lnTo>
                <a:lnTo>
                  <a:pt x="275977" y="16408"/>
                </a:lnTo>
                <a:lnTo>
                  <a:pt x="263617" y="34247"/>
                </a:lnTo>
                <a:lnTo>
                  <a:pt x="259029" y="56133"/>
                </a:lnTo>
                <a:lnTo>
                  <a:pt x="259029" y="56997"/>
                </a:lnTo>
                <a:lnTo>
                  <a:pt x="263495" y="78884"/>
                </a:lnTo>
                <a:lnTo>
                  <a:pt x="275653" y="96723"/>
                </a:lnTo>
                <a:lnTo>
                  <a:pt x="293640" y="108732"/>
                </a:lnTo>
                <a:lnTo>
                  <a:pt x="315595" y="113131"/>
                </a:lnTo>
                <a:lnTo>
                  <a:pt x="337549" y="108732"/>
                </a:lnTo>
                <a:lnTo>
                  <a:pt x="355536" y="96723"/>
                </a:lnTo>
                <a:lnTo>
                  <a:pt x="367694" y="78884"/>
                </a:lnTo>
                <a:lnTo>
                  <a:pt x="372160" y="56997"/>
                </a:lnTo>
                <a:lnTo>
                  <a:pt x="372160" y="56133"/>
                </a:lnTo>
                <a:lnTo>
                  <a:pt x="367512" y="34247"/>
                </a:lnTo>
                <a:lnTo>
                  <a:pt x="355050" y="16408"/>
                </a:lnTo>
                <a:lnTo>
                  <a:pt x="337002" y="4398"/>
                </a:lnTo>
                <a:lnTo>
                  <a:pt x="315595" y="0"/>
                </a:lnTo>
                <a:close/>
              </a:path>
              <a:path w="8402320" h="113664">
                <a:moveTo>
                  <a:pt x="574636" y="0"/>
                </a:moveTo>
                <a:lnTo>
                  <a:pt x="553046" y="4398"/>
                </a:lnTo>
                <a:lnTo>
                  <a:pt x="535019" y="16408"/>
                </a:lnTo>
                <a:lnTo>
                  <a:pt x="522658" y="34247"/>
                </a:lnTo>
                <a:lnTo>
                  <a:pt x="518071" y="56133"/>
                </a:lnTo>
                <a:lnTo>
                  <a:pt x="518071" y="56997"/>
                </a:lnTo>
                <a:lnTo>
                  <a:pt x="522537" y="78884"/>
                </a:lnTo>
                <a:lnTo>
                  <a:pt x="534695" y="96723"/>
                </a:lnTo>
                <a:lnTo>
                  <a:pt x="552682" y="108732"/>
                </a:lnTo>
                <a:lnTo>
                  <a:pt x="574636" y="113131"/>
                </a:lnTo>
                <a:lnTo>
                  <a:pt x="596591" y="108732"/>
                </a:lnTo>
                <a:lnTo>
                  <a:pt x="614578" y="96723"/>
                </a:lnTo>
                <a:lnTo>
                  <a:pt x="626736" y="78884"/>
                </a:lnTo>
                <a:lnTo>
                  <a:pt x="631202" y="56997"/>
                </a:lnTo>
                <a:lnTo>
                  <a:pt x="631202" y="56133"/>
                </a:lnTo>
                <a:lnTo>
                  <a:pt x="626554" y="34247"/>
                </a:lnTo>
                <a:lnTo>
                  <a:pt x="614092" y="16408"/>
                </a:lnTo>
                <a:lnTo>
                  <a:pt x="596044" y="4398"/>
                </a:lnTo>
                <a:lnTo>
                  <a:pt x="574636" y="0"/>
                </a:lnTo>
                <a:close/>
              </a:path>
              <a:path w="8402320" h="113664">
                <a:moveTo>
                  <a:pt x="833666" y="0"/>
                </a:moveTo>
                <a:lnTo>
                  <a:pt x="812076" y="4398"/>
                </a:lnTo>
                <a:lnTo>
                  <a:pt x="794048" y="16408"/>
                </a:lnTo>
                <a:lnTo>
                  <a:pt x="781688" y="34247"/>
                </a:lnTo>
                <a:lnTo>
                  <a:pt x="777100" y="56133"/>
                </a:lnTo>
                <a:lnTo>
                  <a:pt x="777100" y="56997"/>
                </a:lnTo>
                <a:lnTo>
                  <a:pt x="781566" y="78884"/>
                </a:lnTo>
                <a:lnTo>
                  <a:pt x="793724" y="96723"/>
                </a:lnTo>
                <a:lnTo>
                  <a:pt x="811711" y="108732"/>
                </a:lnTo>
                <a:lnTo>
                  <a:pt x="833666" y="113131"/>
                </a:lnTo>
                <a:lnTo>
                  <a:pt x="855620" y="108732"/>
                </a:lnTo>
                <a:lnTo>
                  <a:pt x="873607" y="96723"/>
                </a:lnTo>
                <a:lnTo>
                  <a:pt x="885765" y="78884"/>
                </a:lnTo>
                <a:lnTo>
                  <a:pt x="890231" y="56997"/>
                </a:lnTo>
                <a:lnTo>
                  <a:pt x="890231" y="56133"/>
                </a:lnTo>
                <a:lnTo>
                  <a:pt x="885583" y="34247"/>
                </a:lnTo>
                <a:lnTo>
                  <a:pt x="873121" y="16408"/>
                </a:lnTo>
                <a:lnTo>
                  <a:pt x="855073" y="4398"/>
                </a:lnTo>
                <a:lnTo>
                  <a:pt x="833666" y="0"/>
                </a:lnTo>
                <a:close/>
              </a:path>
              <a:path w="8402320" h="113664">
                <a:moveTo>
                  <a:pt x="1092708" y="0"/>
                </a:moveTo>
                <a:lnTo>
                  <a:pt x="1071118" y="4398"/>
                </a:lnTo>
                <a:lnTo>
                  <a:pt x="1053090" y="16408"/>
                </a:lnTo>
                <a:lnTo>
                  <a:pt x="1040730" y="34247"/>
                </a:lnTo>
                <a:lnTo>
                  <a:pt x="1036142" y="56133"/>
                </a:lnTo>
                <a:lnTo>
                  <a:pt x="1036142" y="56997"/>
                </a:lnTo>
                <a:lnTo>
                  <a:pt x="1040608" y="78884"/>
                </a:lnTo>
                <a:lnTo>
                  <a:pt x="1052766" y="96723"/>
                </a:lnTo>
                <a:lnTo>
                  <a:pt x="1070753" y="108732"/>
                </a:lnTo>
                <a:lnTo>
                  <a:pt x="1092708" y="113131"/>
                </a:lnTo>
                <a:lnTo>
                  <a:pt x="1114662" y="108732"/>
                </a:lnTo>
                <a:lnTo>
                  <a:pt x="1132649" y="96723"/>
                </a:lnTo>
                <a:lnTo>
                  <a:pt x="1144807" y="78884"/>
                </a:lnTo>
                <a:lnTo>
                  <a:pt x="1149273" y="56997"/>
                </a:lnTo>
                <a:lnTo>
                  <a:pt x="1149273" y="56133"/>
                </a:lnTo>
                <a:lnTo>
                  <a:pt x="1144625" y="34247"/>
                </a:lnTo>
                <a:lnTo>
                  <a:pt x="1132163" y="16408"/>
                </a:lnTo>
                <a:lnTo>
                  <a:pt x="1114115" y="4398"/>
                </a:lnTo>
                <a:lnTo>
                  <a:pt x="1092708" y="0"/>
                </a:lnTo>
                <a:close/>
              </a:path>
              <a:path w="8402320" h="113664">
                <a:moveTo>
                  <a:pt x="1351737" y="0"/>
                </a:moveTo>
                <a:lnTo>
                  <a:pt x="1330147" y="4398"/>
                </a:lnTo>
                <a:lnTo>
                  <a:pt x="1312119" y="16408"/>
                </a:lnTo>
                <a:lnTo>
                  <a:pt x="1299759" y="34247"/>
                </a:lnTo>
                <a:lnTo>
                  <a:pt x="1295171" y="56133"/>
                </a:lnTo>
                <a:lnTo>
                  <a:pt x="1295171" y="56997"/>
                </a:lnTo>
                <a:lnTo>
                  <a:pt x="1299637" y="78884"/>
                </a:lnTo>
                <a:lnTo>
                  <a:pt x="1311795" y="96723"/>
                </a:lnTo>
                <a:lnTo>
                  <a:pt x="1329782" y="108732"/>
                </a:lnTo>
                <a:lnTo>
                  <a:pt x="1351737" y="113131"/>
                </a:lnTo>
                <a:lnTo>
                  <a:pt x="1373691" y="108732"/>
                </a:lnTo>
                <a:lnTo>
                  <a:pt x="1391678" y="96723"/>
                </a:lnTo>
                <a:lnTo>
                  <a:pt x="1403836" y="78884"/>
                </a:lnTo>
                <a:lnTo>
                  <a:pt x="1408303" y="56997"/>
                </a:lnTo>
                <a:lnTo>
                  <a:pt x="1408303" y="56133"/>
                </a:lnTo>
                <a:lnTo>
                  <a:pt x="1403654" y="34247"/>
                </a:lnTo>
                <a:lnTo>
                  <a:pt x="1391192" y="16408"/>
                </a:lnTo>
                <a:lnTo>
                  <a:pt x="1373145" y="4398"/>
                </a:lnTo>
                <a:lnTo>
                  <a:pt x="1351737" y="0"/>
                </a:lnTo>
                <a:close/>
              </a:path>
              <a:path w="8402320" h="113664">
                <a:moveTo>
                  <a:pt x="1610779" y="0"/>
                </a:moveTo>
                <a:lnTo>
                  <a:pt x="1589189" y="4398"/>
                </a:lnTo>
                <a:lnTo>
                  <a:pt x="1571161" y="16408"/>
                </a:lnTo>
                <a:lnTo>
                  <a:pt x="1558801" y="34247"/>
                </a:lnTo>
                <a:lnTo>
                  <a:pt x="1554213" y="56133"/>
                </a:lnTo>
                <a:lnTo>
                  <a:pt x="1554213" y="56997"/>
                </a:lnTo>
                <a:lnTo>
                  <a:pt x="1558679" y="78884"/>
                </a:lnTo>
                <a:lnTo>
                  <a:pt x="1570837" y="96723"/>
                </a:lnTo>
                <a:lnTo>
                  <a:pt x="1588824" y="108732"/>
                </a:lnTo>
                <a:lnTo>
                  <a:pt x="1610779" y="113131"/>
                </a:lnTo>
                <a:lnTo>
                  <a:pt x="1632733" y="108732"/>
                </a:lnTo>
                <a:lnTo>
                  <a:pt x="1650720" y="96723"/>
                </a:lnTo>
                <a:lnTo>
                  <a:pt x="1662878" y="78884"/>
                </a:lnTo>
                <a:lnTo>
                  <a:pt x="1667344" y="56997"/>
                </a:lnTo>
                <a:lnTo>
                  <a:pt x="1667344" y="56133"/>
                </a:lnTo>
                <a:lnTo>
                  <a:pt x="1662696" y="34247"/>
                </a:lnTo>
                <a:lnTo>
                  <a:pt x="1650234" y="16408"/>
                </a:lnTo>
                <a:lnTo>
                  <a:pt x="1632186" y="4398"/>
                </a:lnTo>
                <a:lnTo>
                  <a:pt x="1610779" y="0"/>
                </a:lnTo>
                <a:close/>
              </a:path>
              <a:path w="8402320" h="113664">
                <a:moveTo>
                  <a:pt x="1869808" y="0"/>
                </a:moveTo>
                <a:lnTo>
                  <a:pt x="1848218" y="4398"/>
                </a:lnTo>
                <a:lnTo>
                  <a:pt x="1830190" y="16408"/>
                </a:lnTo>
                <a:lnTo>
                  <a:pt x="1817830" y="34247"/>
                </a:lnTo>
                <a:lnTo>
                  <a:pt x="1813242" y="56133"/>
                </a:lnTo>
                <a:lnTo>
                  <a:pt x="1813242" y="56997"/>
                </a:lnTo>
                <a:lnTo>
                  <a:pt x="1817708" y="78884"/>
                </a:lnTo>
                <a:lnTo>
                  <a:pt x="1829866" y="96723"/>
                </a:lnTo>
                <a:lnTo>
                  <a:pt x="1847853" y="108732"/>
                </a:lnTo>
                <a:lnTo>
                  <a:pt x="1869808" y="113131"/>
                </a:lnTo>
                <a:lnTo>
                  <a:pt x="1891762" y="108732"/>
                </a:lnTo>
                <a:lnTo>
                  <a:pt x="1909749" y="96723"/>
                </a:lnTo>
                <a:lnTo>
                  <a:pt x="1921907" y="78884"/>
                </a:lnTo>
                <a:lnTo>
                  <a:pt x="1926374" y="56997"/>
                </a:lnTo>
                <a:lnTo>
                  <a:pt x="1926374" y="56133"/>
                </a:lnTo>
                <a:lnTo>
                  <a:pt x="1921725" y="34247"/>
                </a:lnTo>
                <a:lnTo>
                  <a:pt x="1909264" y="16408"/>
                </a:lnTo>
                <a:lnTo>
                  <a:pt x="1891216" y="4398"/>
                </a:lnTo>
                <a:lnTo>
                  <a:pt x="1869808" y="0"/>
                </a:lnTo>
                <a:close/>
              </a:path>
              <a:path w="8402320" h="113664">
                <a:moveTo>
                  <a:pt x="2128850" y="0"/>
                </a:moveTo>
                <a:lnTo>
                  <a:pt x="2107260" y="4398"/>
                </a:lnTo>
                <a:lnTo>
                  <a:pt x="2089232" y="16408"/>
                </a:lnTo>
                <a:lnTo>
                  <a:pt x="2076872" y="34247"/>
                </a:lnTo>
                <a:lnTo>
                  <a:pt x="2072284" y="56133"/>
                </a:lnTo>
                <a:lnTo>
                  <a:pt x="2072284" y="56997"/>
                </a:lnTo>
                <a:lnTo>
                  <a:pt x="2076750" y="78884"/>
                </a:lnTo>
                <a:lnTo>
                  <a:pt x="2088908" y="96723"/>
                </a:lnTo>
                <a:lnTo>
                  <a:pt x="2106895" y="108732"/>
                </a:lnTo>
                <a:lnTo>
                  <a:pt x="2128850" y="113131"/>
                </a:lnTo>
                <a:lnTo>
                  <a:pt x="2150804" y="108732"/>
                </a:lnTo>
                <a:lnTo>
                  <a:pt x="2168791" y="96723"/>
                </a:lnTo>
                <a:lnTo>
                  <a:pt x="2180949" y="78884"/>
                </a:lnTo>
                <a:lnTo>
                  <a:pt x="2185416" y="56997"/>
                </a:lnTo>
                <a:lnTo>
                  <a:pt x="2185416" y="56133"/>
                </a:lnTo>
                <a:lnTo>
                  <a:pt x="2180767" y="34247"/>
                </a:lnTo>
                <a:lnTo>
                  <a:pt x="2168305" y="16408"/>
                </a:lnTo>
                <a:lnTo>
                  <a:pt x="2150258" y="4398"/>
                </a:lnTo>
                <a:lnTo>
                  <a:pt x="2128850" y="0"/>
                </a:lnTo>
                <a:close/>
              </a:path>
              <a:path w="8402320" h="113664">
                <a:moveTo>
                  <a:pt x="2387879" y="0"/>
                </a:moveTo>
                <a:lnTo>
                  <a:pt x="2366289" y="4398"/>
                </a:lnTo>
                <a:lnTo>
                  <a:pt x="2348261" y="16408"/>
                </a:lnTo>
                <a:lnTo>
                  <a:pt x="2335901" y="34247"/>
                </a:lnTo>
                <a:lnTo>
                  <a:pt x="2331313" y="56133"/>
                </a:lnTo>
                <a:lnTo>
                  <a:pt x="2331313" y="56997"/>
                </a:lnTo>
                <a:lnTo>
                  <a:pt x="2335780" y="78884"/>
                </a:lnTo>
                <a:lnTo>
                  <a:pt x="2347937" y="96723"/>
                </a:lnTo>
                <a:lnTo>
                  <a:pt x="2365925" y="108732"/>
                </a:lnTo>
                <a:lnTo>
                  <a:pt x="2387879" y="113131"/>
                </a:lnTo>
                <a:lnTo>
                  <a:pt x="2409833" y="108732"/>
                </a:lnTo>
                <a:lnTo>
                  <a:pt x="2427820" y="96723"/>
                </a:lnTo>
                <a:lnTo>
                  <a:pt x="2439978" y="78884"/>
                </a:lnTo>
                <a:lnTo>
                  <a:pt x="2444445" y="56997"/>
                </a:lnTo>
                <a:lnTo>
                  <a:pt x="2444445" y="56133"/>
                </a:lnTo>
                <a:lnTo>
                  <a:pt x="2439796" y="34247"/>
                </a:lnTo>
                <a:lnTo>
                  <a:pt x="2427335" y="16408"/>
                </a:lnTo>
                <a:lnTo>
                  <a:pt x="2409287" y="4398"/>
                </a:lnTo>
                <a:lnTo>
                  <a:pt x="2387879" y="0"/>
                </a:lnTo>
                <a:close/>
              </a:path>
              <a:path w="8402320" h="113664">
                <a:moveTo>
                  <a:pt x="2646921" y="0"/>
                </a:moveTo>
                <a:lnTo>
                  <a:pt x="2625331" y="4398"/>
                </a:lnTo>
                <a:lnTo>
                  <a:pt x="2607303" y="16408"/>
                </a:lnTo>
                <a:lnTo>
                  <a:pt x="2594943" y="34247"/>
                </a:lnTo>
                <a:lnTo>
                  <a:pt x="2590355" y="56133"/>
                </a:lnTo>
                <a:lnTo>
                  <a:pt x="2590355" y="56997"/>
                </a:lnTo>
                <a:lnTo>
                  <a:pt x="2594821" y="78884"/>
                </a:lnTo>
                <a:lnTo>
                  <a:pt x="2606979" y="96723"/>
                </a:lnTo>
                <a:lnTo>
                  <a:pt x="2624966" y="108732"/>
                </a:lnTo>
                <a:lnTo>
                  <a:pt x="2646921" y="113131"/>
                </a:lnTo>
                <a:lnTo>
                  <a:pt x="2668875" y="108732"/>
                </a:lnTo>
                <a:lnTo>
                  <a:pt x="2686862" y="96723"/>
                </a:lnTo>
                <a:lnTo>
                  <a:pt x="2699020" y="78884"/>
                </a:lnTo>
                <a:lnTo>
                  <a:pt x="2703487" y="56997"/>
                </a:lnTo>
                <a:lnTo>
                  <a:pt x="2703487" y="56133"/>
                </a:lnTo>
                <a:lnTo>
                  <a:pt x="2698838" y="34247"/>
                </a:lnTo>
                <a:lnTo>
                  <a:pt x="2686377" y="16408"/>
                </a:lnTo>
                <a:lnTo>
                  <a:pt x="2668329" y="4398"/>
                </a:lnTo>
                <a:lnTo>
                  <a:pt x="2646921" y="0"/>
                </a:lnTo>
                <a:close/>
              </a:path>
              <a:path w="8402320" h="113664">
                <a:moveTo>
                  <a:pt x="2905950" y="0"/>
                </a:moveTo>
                <a:lnTo>
                  <a:pt x="2884360" y="4398"/>
                </a:lnTo>
                <a:lnTo>
                  <a:pt x="2866332" y="16408"/>
                </a:lnTo>
                <a:lnTo>
                  <a:pt x="2853972" y="34247"/>
                </a:lnTo>
                <a:lnTo>
                  <a:pt x="2849384" y="56133"/>
                </a:lnTo>
                <a:lnTo>
                  <a:pt x="2849384" y="56997"/>
                </a:lnTo>
                <a:lnTo>
                  <a:pt x="2853851" y="78884"/>
                </a:lnTo>
                <a:lnTo>
                  <a:pt x="2866009" y="96723"/>
                </a:lnTo>
                <a:lnTo>
                  <a:pt x="2883996" y="108732"/>
                </a:lnTo>
                <a:lnTo>
                  <a:pt x="2905950" y="113131"/>
                </a:lnTo>
                <a:lnTo>
                  <a:pt x="2927904" y="108732"/>
                </a:lnTo>
                <a:lnTo>
                  <a:pt x="2945892" y="96723"/>
                </a:lnTo>
                <a:lnTo>
                  <a:pt x="2958049" y="78884"/>
                </a:lnTo>
                <a:lnTo>
                  <a:pt x="2962516" y="56997"/>
                </a:lnTo>
                <a:lnTo>
                  <a:pt x="2962516" y="56133"/>
                </a:lnTo>
                <a:lnTo>
                  <a:pt x="2957867" y="34247"/>
                </a:lnTo>
                <a:lnTo>
                  <a:pt x="2945406" y="16408"/>
                </a:lnTo>
                <a:lnTo>
                  <a:pt x="2927358" y="4398"/>
                </a:lnTo>
                <a:lnTo>
                  <a:pt x="2905950" y="0"/>
                </a:lnTo>
                <a:close/>
              </a:path>
              <a:path w="8402320" h="113664">
                <a:moveTo>
                  <a:pt x="3164992" y="0"/>
                </a:moveTo>
                <a:lnTo>
                  <a:pt x="3143402" y="4398"/>
                </a:lnTo>
                <a:lnTo>
                  <a:pt x="3125374" y="16408"/>
                </a:lnTo>
                <a:lnTo>
                  <a:pt x="3113014" y="34247"/>
                </a:lnTo>
                <a:lnTo>
                  <a:pt x="3108426" y="56133"/>
                </a:lnTo>
                <a:lnTo>
                  <a:pt x="3108426" y="56997"/>
                </a:lnTo>
                <a:lnTo>
                  <a:pt x="3112893" y="78884"/>
                </a:lnTo>
                <a:lnTo>
                  <a:pt x="3125050" y="96723"/>
                </a:lnTo>
                <a:lnTo>
                  <a:pt x="3143038" y="108732"/>
                </a:lnTo>
                <a:lnTo>
                  <a:pt x="3164992" y="113131"/>
                </a:lnTo>
                <a:lnTo>
                  <a:pt x="3186946" y="108732"/>
                </a:lnTo>
                <a:lnTo>
                  <a:pt x="3204933" y="96723"/>
                </a:lnTo>
                <a:lnTo>
                  <a:pt x="3217091" y="78884"/>
                </a:lnTo>
                <a:lnTo>
                  <a:pt x="3221558" y="56997"/>
                </a:lnTo>
                <a:lnTo>
                  <a:pt x="3221558" y="56133"/>
                </a:lnTo>
                <a:lnTo>
                  <a:pt x="3216909" y="34247"/>
                </a:lnTo>
                <a:lnTo>
                  <a:pt x="3204448" y="16408"/>
                </a:lnTo>
                <a:lnTo>
                  <a:pt x="3186400" y="4398"/>
                </a:lnTo>
                <a:lnTo>
                  <a:pt x="3164992" y="0"/>
                </a:lnTo>
                <a:close/>
              </a:path>
              <a:path w="8402320" h="113664">
                <a:moveTo>
                  <a:pt x="3424021" y="0"/>
                </a:moveTo>
                <a:lnTo>
                  <a:pt x="3402431" y="4398"/>
                </a:lnTo>
                <a:lnTo>
                  <a:pt x="3384403" y="16408"/>
                </a:lnTo>
                <a:lnTo>
                  <a:pt x="3372043" y="34247"/>
                </a:lnTo>
                <a:lnTo>
                  <a:pt x="3367455" y="56133"/>
                </a:lnTo>
                <a:lnTo>
                  <a:pt x="3367455" y="56997"/>
                </a:lnTo>
                <a:lnTo>
                  <a:pt x="3371922" y="78884"/>
                </a:lnTo>
                <a:lnTo>
                  <a:pt x="3384080" y="96723"/>
                </a:lnTo>
                <a:lnTo>
                  <a:pt x="3402067" y="108732"/>
                </a:lnTo>
                <a:lnTo>
                  <a:pt x="3424021" y="113131"/>
                </a:lnTo>
                <a:lnTo>
                  <a:pt x="3445975" y="108732"/>
                </a:lnTo>
                <a:lnTo>
                  <a:pt x="3463963" y="96723"/>
                </a:lnTo>
                <a:lnTo>
                  <a:pt x="3476120" y="78884"/>
                </a:lnTo>
                <a:lnTo>
                  <a:pt x="3480587" y="56997"/>
                </a:lnTo>
                <a:lnTo>
                  <a:pt x="3480587" y="56133"/>
                </a:lnTo>
                <a:lnTo>
                  <a:pt x="3475938" y="34247"/>
                </a:lnTo>
                <a:lnTo>
                  <a:pt x="3463477" y="16408"/>
                </a:lnTo>
                <a:lnTo>
                  <a:pt x="3445429" y="4398"/>
                </a:lnTo>
                <a:lnTo>
                  <a:pt x="3424021" y="0"/>
                </a:lnTo>
                <a:close/>
              </a:path>
              <a:path w="8402320" h="113664">
                <a:moveTo>
                  <a:pt x="3683063" y="0"/>
                </a:moveTo>
                <a:lnTo>
                  <a:pt x="3661473" y="4398"/>
                </a:lnTo>
                <a:lnTo>
                  <a:pt x="3643445" y="16408"/>
                </a:lnTo>
                <a:lnTo>
                  <a:pt x="3631085" y="34247"/>
                </a:lnTo>
                <a:lnTo>
                  <a:pt x="3626497" y="56133"/>
                </a:lnTo>
                <a:lnTo>
                  <a:pt x="3626497" y="56997"/>
                </a:lnTo>
                <a:lnTo>
                  <a:pt x="3630964" y="78884"/>
                </a:lnTo>
                <a:lnTo>
                  <a:pt x="3643122" y="96723"/>
                </a:lnTo>
                <a:lnTo>
                  <a:pt x="3661109" y="108732"/>
                </a:lnTo>
                <a:lnTo>
                  <a:pt x="3683063" y="113131"/>
                </a:lnTo>
                <a:lnTo>
                  <a:pt x="3705017" y="108732"/>
                </a:lnTo>
                <a:lnTo>
                  <a:pt x="3723005" y="96723"/>
                </a:lnTo>
                <a:lnTo>
                  <a:pt x="3735162" y="78884"/>
                </a:lnTo>
                <a:lnTo>
                  <a:pt x="3739629" y="56997"/>
                </a:lnTo>
                <a:lnTo>
                  <a:pt x="3739629" y="56133"/>
                </a:lnTo>
                <a:lnTo>
                  <a:pt x="3734980" y="34247"/>
                </a:lnTo>
                <a:lnTo>
                  <a:pt x="3722519" y="16408"/>
                </a:lnTo>
                <a:lnTo>
                  <a:pt x="3704471" y="4398"/>
                </a:lnTo>
                <a:lnTo>
                  <a:pt x="3683063" y="0"/>
                </a:lnTo>
                <a:close/>
              </a:path>
              <a:path w="8402320" h="113664">
                <a:moveTo>
                  <a:pt x="3942092" y="0"/>
                </a:moveTo>
                <a:lnTo>
                  <a:pt x="3920502" y="4398"/>
                </a:lnTo>
                <a:lnTo>
                  <a:pt x="3902475" y="16408"/>
                </a:lnTo>
                <a:lnTo>
                  <a:pt x="3890114" y="34247"/>
                </a:lnTo>
                <a:lnTo>
                  <a:pt x="3885526" y="56133"/>
                </a:lnTo>
                <a:lnTo>
                  <a:pt x="3885526" y="56997"/>
                </a:lnTo>
                <a:lnTo>
                  <a:pt x="3889993" y="78884"/>
                </a:lnTo>
                <a:lnTo>
                  <a:pt x="3902151" y="96723"/>
                </a:lnTo>
                <a:lnTo>
                  <a:pt x="3920138" y="108732"/>
                </a:lnTo>
                <a:lnTo>
                  <a:pt x="3942092" y="113131"/>
                </a:lnTo>
                <a:lnTo>
                  <a:pt x="3964047" y="108732"/>
                </a:lnTo>
                <a:lnTo>
                  <a:pt x="3982034" y="96723"/>
                </a:lnTo>
                <a:lnTo>
                  <a:pt x="3994192" y="78884"/>
                </a:lnTo>
                <a:lnTo>
                  <a:pt x="3998658" y="56997"/>
                </a:lnTo>
                <a:lnTo>
                  <a:pt x="3998658" y="56133"/>
                </a:lnTo>
                <a:lnTo>
                  <a:pt x="3994009" y="34247"/>
                </a:lnTo>
                <a:lnTo>
                  <a:pt x="3981548" y="16408"/>
                </a:lnTo>
                <a:lnTo>
                  <a:pt x="3963500" y="4398"/>
                </a:lnTo>
                <a:lnTo>
                  <a:pt x="3942092" y="0"/>
                </a:lnTo>
                <a:close/>
              </a:path>
              <a:path w="8402320" h="113664">
                <a:moveTo>
                  <a:pt x="4201134" y="0"/>
                </a:moveTo>
                <a:lnTo>
                  <a:pt x="4179544" y="4398"/>
                </a:lnTo>
                <a:lnTo>
                  <a:pt x="4161516" y="16408"/>
                </a:lnTo>
                <a:lnTo>
                  <a:pt x="4149156" y="34247"/>
                </a:lnTo>
                <a:lnTo>
                  <a:pt x="4144568" y="56133"/>
                </a:lnTo>
                <a:lnTo>
                  <a:pt x="4144568" y="56997"/>
                </a:lnTo>
                <a:lnTo>
                  <a:pt x="4149035" y="78884"/>
                </a:lnTo>
                <a:lnTo>
                  <a:pt x="4161193" y="96723"/>
                </a:lnTo>
                <a:lnTo>
                  <a:pt x="4179180" y="108732"/>
                </a:lnTo>
                <a:lnTo>
                  <a:pt x="4201134" y="113131"/>
                </a:lnTo>
                <a:lnTo>
                  <a:pt x="4223088" y="108732"/>
                </a:lnTo>
                <a:lnTo>
                  <a:pt x="4241076" y="96723"/>
                </a:lnTo>
                <a:lnTo>
                  <a:pt x="4253233" y="78884"/>
                </a:lnTo>
                <a:lnTo>
                  <a:pt x="4257700" y="56997"/>
                </a:lnTo>
                <a:lnTo>
                  <a:pt x="4257700" y="56133"/>
                </a:lnTo>
                <a:lnTo>
                  <a:pt x="4253051" y="34247"/>
                </a:lnTo>
                <a:lnTo>
                  <a:pt x="4240590" y="16408"/>
                </a:lnTo>
                <a:lnTo>
                  <a:pt x="4222542" y="4398"/>
                </a:lnTo>
                <a:lnTo>
                  <a:pt x="4201134" y="0"/>
                </a:lnTo>
                <a:close/>
              </a:path>
              <a:path w="8402320" h="113664">
                <a:moveTo>
                  <a:pt x="4460163" y="0"/>
                </a:moveTo>
                <a:lnTo>
                  <a:pt x="4438573" y="4398"/>
                </a:lnTo>
                <a:lnTo>
                  <a:pt x="4420546" y="16408"/>
                </a:lnTo>
                <a:lnTo>
                  <a:pt x="4408185" y="34247"/>
                </a:lnTo>
                <a:lnTo>
                  <a:pt x="4403598" y="56133"/>
                </a:lnTo>
                <a:lnTo>
                  <a:pt x="4403598" y="56997"/>
                </a:lnTo>
                <a:lnTo>
                  <a:pt x="4408064" y="78884"/>
                </a:lnTo>
                <a:lnTo>
                  <a:pt x="4420222" y="96723"/>
                </a:lnTo>
                <a:lnTo>
                  <a:pt x="4438209" y="108732"/>
                </a:lnTo>
                <a:lnTo>
                  <a:pt x="4460163" y="113131"/>
                </a:lnTo>
                <a:lnTo>
                  <a:pt x="4482118" y="108732"/>
                </a:lnTo>
                <a:lnTo>
                  <a:pt x="4500105" y="96723"/>
                </a:lnTo>
                <a:lnTo>
                  <a:pt x="4512263" y="78884"/>
                </a:lnTo>
                <a:lnTo>
                  <a:pt x="4516729" y="56997"/>
                </a:lnTo>
                <a:lnTo>
                  <a:pt x="4516729" y="56133"/>
                </a:lnTo>
                <a:lnTo>
                  <a:pt x="4512081" y="34247"/>
                </a:lnTo>
                <a:lnTo>
                  <a:pt x="4499619" y="16408"/>
                </a:lnTo>
                <a:lnTo>
                  <a:pt x="4481571" y="4398"/>
                </a:lnTo>
                <a:lnTo>
                  <a:pt x="4460163" y="0"/>
                </a:lnTo>
                <a:close/>
              </a:path>
              <a:path w="8402320" h="113664">
                <a:moveTo>
                  <a:pt x="4719205" y="0"/>
                </a:moveTo>
                <a:lnTo>
                  <a:pt x="4697615" y="4398"/>
                </a:lnTo>
                <a:lnTo>
                  <a:pt x="4679588" y="16408"/>
                </a:lnTo>
                <a:lnTo>
                  <a:pt x="4667227" y="34247"/>
                </a:lnTo>
                <a:lnTo>
                  <a:pt x="4662639" y="56133"/>
                </a:lnTo>
                <a:lnTo>
                  <a:pt x="4662639" y="56997"/>
                </a:lnTo>
                <a:lnTo>
                  <a:pt x="4667106" y="78884"/>
                </a:lnTo>
                <a:lnTo>
                  <a:pt x="4679264" y="96723"/>
                </a:lnTo>
                <a:lnTo>
                  <a:pt x="4697251" y="108732"/>
                </a:lnTo>
                <a:lnTo>
                  <a:pt x="4719205" y="113131"/>
                </a:lnTo>
                <a:lnTo>
                  <a:pt x="4741160" y="108732"/>
                </a:lnTo>
                <a:lnTo>
                  <a:pt x="4759147" y="96723"/>
                </a:lnTo>
                <a:lnTo>
                  <a:pt x="4771305" y="78884"/>
                </a:lnTo>
                <a:lnTo>
                  <a:pt x="4775771" y="56997"/>
                </a:lnTo>
                <a:lnTo>
                  <a:pt x="4775771" y="56133"/>
                </a:lnTo>
                <a:lnTo>
                  <a:pt x="4771122" y="34247"/>
                </a:lnTo>
                <a:lnTo>
                  <a:pt x="4758661" y="16408"/>
                </a:lnTo>
                <a:lnTo>
                  <a:pt x="4740613" y="4398"/>
                </a:lnTo>
                <a:lnTo>
                  <a:pt x="4719205" y="0"/>
                </a:lnTo>
                <a:close/>
              </a:path>
              <a:path w="8402320" h="113664">
                <a:moveTo>
                  <a:pt x="4978234" y="0"/>
                </a:moveTo>
                <a:lnTo>
                  <a:pt x="4956644" y="4398"/>
                </a:lnTo>
                <a:lnTo>
                  <a:pt x="4938617" y="16408"/>
                </a:lnTo>
                <a:lnTo>
                  <a:pt x="4926256" y="34247"/>
                </a:lnTo>
                <a:lnTo>
                  <a:pt x="4921669" y="56133"/>
                </a:lnTo>
                <a:lnTo>
                  <a:pt x="4921669" y="56997"/>
                </a:lnTo>
                <a:lnTo>
                  <a:pt x="4926135" y="78884"/>
                </a:lnTo>
                <a:lnTo>
                  <a:pt x="4938293" y="96723"/>
                </a:lnTo>
                <a:lnTo>
                  <a:pt x="4956280" y="108732"/>
                </a:lnTo>
                <a:lnTo>
                  <a:pt x="4978234" y="113131"/>
                </a:lnTo>
                <a:lnTo>
                  <a:pt x="5000189" y="108732"/>
                </a:lnTo>
                <a:lnTo>
                  <a:pt x="5018176" y="96723"/>
                </a:lnTo>
                <a:lnTo>
                  <a:pt x="5030334" y="78884"/>
                </a:lnTo>
                <a:lnTo>
                  <a:pt x="5034800" y="56997"/>
                </a:lnTo>
                <a:lnTo>
                  <a:pt x="5034800" y="56133"/>
                </a:lnTo>
                <a:lnTo>
                  <a:pt x="5030152" y="34247"/>
                </a:lnTo>
                <a:lnTo>
                  <a:pt x="5017690" y="16408"/>
                </a:lnTo>
                <a:lnTo>
                  <a:pt x="4999642" y="4398"/>
                </a:lnTo>
                <a:lnTo>
                  <a:pt x="4978234" y="0"/>
                </a:lnTo>
                <a:close/>
              </a:path>
              <a:path w="8402320" h="113664">
                <a:moveTo>
                  <a:pt x="5237276" y="0"/>
                </a:moveTo>
                <a:lnTo>
                  <a:pt x="5215686" y="4398"/>
                </a:lnTo>
                <a:lnTo>
                  <a:pt x="5197659" y="16408"/>
                </a:lnTo>
                <a:lnTo>
                  <a:pt x="5185298" y="34247"/>
                </a:lnTo>
                <a:lnTo>
                  <a:pt x="5180711" y="56133"/>
                </a:lnTo>
                <a:lnTo>
                  <a:pt x="5180711" y="56997"/>
                </a:lnTo>
                <a:lnTo>
                  <a:pt x="5185177" y="78884"/>
                </a:lnTo>
                <a:lnTo>
                  <a:pt x="5197335" y="96723"/>
                </a:lnTo>
                <a:lnTo>
                  <a:pt x="5215322" y="108732"/>
                </a:lnTo>
                <a:lnTo>
                  <a:pt x="5237276" y="113131"/>
                </a:lnTo>
                <a:lnTo>
                  <a:pt x="5259231" y="108732"/>
                </a:lnTo>
                <a:lnTo>
                  <a:pt x="5277218" y="96723"/>
                </a:lnTo>
                <a:lnTo>
                  <a:pt x="5289376" y="78884"/>
                </a:lnTo>
                <a:lnTo>
                  <a:pt x="5293842" y="56997"/>
                </a:lnTo>
                <a:lnTo>
                  <a:pt x="5293842" y="56133"/>
                </a:lnTo>
                <a:lnTo>
                  <a:pt x="5289194" y="34247"/>
                </a:lnTo>
                <a:lnTo>
                  <a:pt x="5276732" y="16408"/>
                </a:lnTo>
                <a:lnTo>
                  <a:pt x="5258684" y="4398"/>
                </a:lnTo>
                <a:lnTo>
                  <a:pt x="5237276" y="0"/>
                </a:lnTo>
                <a:close/>
              </a:path>
              <a:path w="8402320" h="113664">
                <a:moveTo>
                  <a:pt x="5496306" y="0"/>
                </a:moveTo>
                <a:lnTo>
                  <a:pt x="5474716" y="4398"/>
                </a:lnTo>
                <a:lnTo>
                  <a:pt x="5456688" y="16408"/>
                </a:lnTo>
                <a:lnTo>
                  <a:pt x="5444328" y="34247"/>
                </a:lnTo>
                <a:lnTo>
                  <a:pt x="5439740" y="56133"/>
                </a:lnTo>
                <a:lnTo>
                  <a:pt x="5439740" y="56997"/>
                </a:lnTo>
                <a:lnTo>
                  <a:pt x="5444206" y="78884"/>
                </a:lnTo>
                <a:lnTo>
                  <a:pt x="5456364" y="96723"/>
                </a:lnTo>
                <a:lnTo>
                  <a:pt x="5474351" y="108732"/>
                </a:lnTo>
                <a:lnTo>
                  <a:pt x="5496306" y="113131"/>
                </a:lnTo>
                <a:lnTo>
                  <a:pt x="5518260" y="108732"/>
                </a:lnTo>
                <a:lnTo>
                  <a:pt x="5536247" y="96723"/>
                </a:lnTo>
                <a:lnTo>
                  <a:pt x="5548405" y="78884"/>
                </a:lnTo>
                <a:lnTo>
                  <a:pt x="5552871" y="56997"/>
                </a:lnTo>
                <a:lnTo>
                  <a:pt x="5552871" y="56133"/>
                </a:lnTo>
                <a:lnTo>
                  <a:pt x="5548223" y="34247"/>
                </a:lnTo>
                <a:lnTo>
                  <a:pt x="5535761" y="16408"/>
                </a:lnTo>
                <a:lnTo>
                  <a:pt x="5517713" y="4398"/>
                </a:lnTo>
                <a:lnTo>
                  <a:pt x="5496306" y="0"/>
                </a:lnTo>
                <a:close/>
              </a:path>
              <a:path w="8402320" h="113664">
                <a:moveTo>
                  <a:pt x="5755347" y="0"/>
                </a:moveTo>
                <a:lnTo>
                  <a:pt x="5733757" y="4398"/>
                </a:lnTo>
                <a:lnTo>
                  <a:pt x="5715730" y="16408"/>
                </a:lnTo>
                <a:lnTo>
                  <a:pt x="5703369" y="34247"/>
                </a:lnTo>
                <a:lnTo>
                  <a:pt x="5698782" y="56133"/>
                </a:lnTo>
                <a:lnTo>
                  <a:pt x="5698782" y="56997"/>
                </a:lnTo>
                <a:lnTo>
                  <a:pt x="5703248" y="78884"/>
                </a:lnTo>
                <a:lnTo>
                  <a:pt x="5715406" y="96723"/>
                </a:lnTo>
                <a:lnTo>
                  <a:pt x="5733393" y="108732"/>
                </a:lnTo>
                <a:lnTo>
                  <a:pt x="5755347" y="113131"/>
                </a:lnTo>
                <a:lnTo>
                  <a:pt x="5777302" y="108732"/>
                </a:lnTo>
                <a:lnTo>
                  <a:pt x="5795289" y="96723"/>
                </a:lnTo>
                <a:lnTo>
                  <a:pt x="5807447" y="78884"/>
                </a:lnTo>
                <a:lnTo>
                  <a:pt x="5811913" y="56997"/>
                </a:lnTo>
                <a:lnTo>
                  <a:pt x="5811913" y="56133"/>
                </a:lnTo>
                <a:lnTo>
                  <a:pt x="5807265" y="34247"/>
                </a:lnTo>
                <a:lnTo>
                  <a:pt x="5794803" y="16408"/>
                </a:lnTo>
                <a:lnTo>
                  <a:pt x="5776755" y="4398"/>
                </a:lnTo>
                <a:lnTo>
                  <a:pt x="5755347" y="0"/>
                </a:lnTo>
                <a:close/>
              </a:path>
              <a:path w="8402320" h="113664">
                <a:moveTo>
                  <a:pt x="6014377" y="0"/>
                </a:moveTo>
                <a:lnTo>
                  <a:pt x="5992787" y="4398"/>
                </a:lnTo>
                <a:lnTo>
                  <a:pt x="5974759" y="16408"/>
                </a:lnTo>
                <a:lnTo>
                  <a:pt x="5962399" y="34247"/>
                </a:lnTo>
                <a:lnTo>
                  <a:pt x="5957811" y="56133"/>
                </a:lnTo>
                <a:lnTo>
                  <a:pt x="5957811" y="56997"/>
                </a:lnTo>
                <a:lnTo>
                  <a:pt x="5962277" y="78884"/>
                </a:lnTo>
                <a:lnTo>
                  <a:pt x="5974435" y="96723"/>
                </a:lnTo>
                <a:lnTo>
                  <a:pt x="5992422" y="108732"/>
                </a:lnTo>
                <a:lnTo>
                  <a:pt x="6014377" y="113131"/>
                </a:lnTo>
                <a:lnTo>
                  <a:pt x="6036331" y="108732"/>
                </a:lnTo>
                <a:lnTo>
                  <a:pt x="6054318" y="96723"/>
                </a:lnTo>
                <a:lnTo>
                  <a:pt x="6066476" y="78884"/>
                </a:lnTo>
                <a:lnTo>
                  <a:pt x="6070942" y="56997"/>
                </a:lnTo>
                <a:lnTo>
                  <a:pt x="6070942" y="56133"/>
                </a:lnTo>
                <a:lnTo>
                  <a:pt x="6066294" y="34247"/>
                </a:lnTo>
                <a:lnTo>
                  <a:pt x="6053832" y="16408"/>
                </a:lnTo>
                <a:lnTo>
                  <a:pt x="6035784" y="4398"/>
                </a:lnTo>
                <a:lnTo>
                  <a:pt x="6014377" y="0"/>
                </a:lnTo>
                <a:close/>
              </a:path>
              <a:path w="8402320" h="113664">
                <a:moveTo>
                  <a:pt x="6273419" y="0"/>
                </a:moveTo>
                <a:lnTo>
                  <a:pt x="6251829" y="4398"/>
                </a:lnTo>
                <a:lnTo>
                  <a:pt x="6233801" y="16408"/>
                </a:lnTo>
                <a:lnTo>
                  <a:pt x="6221441" y="34247"/>
                </a:lnTo>
                <a:lnTo>
                  <a:pt x="6216853" y="56133"/>
                </a:lnTo>
                <a:lnTo>
                  <a:pt x="6216853" y="56997"/>
                </a:lnTo>
                <a:lnTo>
                  <a:pt x="6221319" y="78884"/>
                </a:lnTo>
                <a:lnTo>
                  <a:pt x="6233477" y="96723"/>
                </a:lnTo>
                <a:lnTo>
                  <a:pt x="6251464" y="108732"/>
                </a:lnTo>
                <a:lnTo>
                  <a:pt x="6273419" y="113131"/>
                </a:lnTo>
                <a:lnTo>
                  <a:pt x="6295373" y="108732"/>
                </a:lnTo>
                <a:lnTo>
                  <a:pt x="6313360" y="96723"/>
                </a:lnTo>
                <a:lnTo>
                  <a:pt x="6325518" y="78884"/>
                </a:lnTo>
                <a:lnTo>
                  <a:pt x="6329984" y="56997"/>
                </a:lnTo>
                <a:lnTo>
                  <a:pt x="6329984" y="56133"/>
                </a:lnTo>
                <a:lnTo>
                  <a:pt x="6325336" y="34247"/>
                </a:lnTo>
                <a:lnTo>
                  <a:pt x="6312874" y="16408"/>
                </a:lnTo>
                <a:lnTo>
                  <a:pt x="6294826" y="4398"/>
                </a:lnTo>
                <a:lnTo>
                  <a:pt x="6273419" y="0"/>
                </a:lnTo>
                <a:close/>
              </a:path>
              <a:path w="8402320" h="113664">
                <a:moveTo>
                  <a:pt x="6532448" y="0"/>
                </a:moveTo>
                <a:lnTo>
                  <a:pt x="6510858" y="4398"/>
                </a:lnTo>
                <a:lnTo>
                  <a:pt x="6492830" y="16408"/>
                </a:lnTo>
                <a:lnTo>
                  <a:pt x="6480470" y="34247"/>
                </a:lnTo>
                <a:lnTo>
                  <a:pt x="6475882" y="56133"/>
                </a:lnTo>
                <a:lnTo>
                  <a:pt x="6475882" y="56997"/>
                </a:lnTo>
                <a:lnTo>
                  <a:pt x="6480348" y="78884"/>
                </a:lnTo>
                <a:lnTo>
                  <a:pt x="6492506" y="96723"/>
                </a:lnTo>
                <a:lnTo>
                  <a:pt x="6510493" y="108732"/>
                </a:lnTo>
                <a:lnTo>
                  <a:pt x="6532448" y="113131"/>
                </a:lnTo>
                <a:lnTo>
                  <a:pt x="6554402" y="108732"/>
                </a:lnTo>
                <a:lnTo>
                  <a:pt x="6572389" y="96723"/>
                </a:lnTo>
                <a:lnTo>
                  <a:pt x="6584547" y="78884"/>
                </a:lnTo>
                <a:lnTo>
                  <a:pt x="6589013" y="56997"/>
                </a:lnTo>
                <a:lnTo>
                  <a:pt x="6589013" y="56133"/>
                </a:lnTo>
                <a:lnTo>
                  <a:pt x="6584365" y="34247"/>
                </a:lnTo>
                <a:lnTo>
                  <a:pt x="6571903" y="16408"/>
                </a:lnTo>
                <a:lnTo>
                  <a:pt x="6553856" y="4398"/>
                </a:lnTo>
                <a:lnTo>
                  <a:pt x="6532448" y="0"/>
                </a:lnTo>
                <a:close/>
              </a:path>
              <a:path w="8402320" h="113664">
                <a:moveTo>
                  <a:pt x="6791490" y="0"/>
                </a:moveTo>
                <a:lnTo>
                  <a:pt x="6769900" y="4398"/>
                </a:lnTo>
                <a:lnTo>
                  <a:pt x="6751872" y="16408"/>
                </a:lnTo>
                <a:lnTo>
                  <a:pt x="6739512" y="34247"/>
                </a:lnTo>
                <a:lnTo>
                  <a:pt x="6734924" y="56133"/>
                </a:lnTo>
                <a:lnTo>
                  <a:pt x="6734924" y="56997"/>
                </a:lnTo>
                <a:lnTo>
                  <a:pt x="6739390" y="78884"/>
                </a:lnTo>
                <a:lnTo>
                  <a:pt x="6751548" y="96723"/>
                </a:lnTo>
                <a:lnTo>
                  <a:pt x="6769535" y="108732"/>
                </a:lnTo>
                <a:lnTo>
                  <a:pt x="6791490" y="113131"/>
                </a:lnTo>
                <a:lnTo>
                  <a:pt x="6813444" y="108732"/>
                </a:lnTo>
                <a:lnTo>
                  <a:pt x="6831431" y="96723"/>
                </a:lnTo>
                <a:lnTo>
                  <a:pt x="6843589" y="78884"/>
                </a:lnTo>
                <a:lnTo>
                  <a:pt x="6848055" y="56997"/>
                </a:lnTo>
                <a:lnTo>
                  <a:pt x="6848055" y="56133"/>
                </a:lnTo>
                <a:lnTo>
                  <a:pt x="6843407" y="34247"/>
                </a:lnTo>
                <a:lnTo>
                  <a:pt x="6830945" y="16408"/>
                </a:lnTo>
                <a:lnTo>
                  <a:pt x="6812897" y="4398"/>
                </a:lnTo>
                <a:lnTo>
                  <a:pt x="6791490" y="0"/>
                </a:lnTo>
                <a:close/>
              </a:path>
              <a:path w="8402320" h="113664">
                <a:moveTo>
                  <a:pt x="7050519" y="0"/>
                </a:moveTo>
                <a:lnTo>
                  <a:pt x="7028929" y="4398"/>
                </a:lnTo>
                <a:lnTo>
                  <a:pt x="7010901" y="16408"/>
                </a:lnTo>
                <a:lnTo>
                  <a:pt x="6998541" y="34247"/>
                </a:lnTo>
                <a:lnTo>
                  <a:pt x="6993953" y="56133"/>
                </a:lnTo>
                <a:lnTo>
                  <a:pt x="6993953" y="56997"/>
                </a:lnTo>
                <a:lnTo>
                  <a:pt x="6998419" y="78884"/>
                </a:lnTo>
                <a:lnTo>
                  <a:pt x="7010577" y="96723"/>
                </a:lnTo>
                <a:lnTo>
                  <a:pt x="7028564" y="108732"/>
                </a:lnTo>
                <a:lnTo>
                  <a:pt x="7050519" y="113131"/>
                </a:lnTo>
                <a:lnTo>
                  <a:pt x="7072473" y="108732"/>
                </a:lnTo>
                <a:lnTo>
                  <a:pt x="7090460" y="96723"/>
                </a:lnTo>
                <a:lnTo>
                  <a:pt x="7102618" y="78884"/>
                </a:lnTo>
                <a:lnTo>
                  <a:pt x="7107085" y="56997"/>
                </a:lnTo>
                <a:lnTo>
                  <a:pt x="7107085" y="56133"/>
                </a:lnTo>
                <a:lnTo>
                  <a:pt x="7102436" y="34247"/>
                </a:lnTo>
                <a:lnTo>
                  <a:pt x="7089975" y="16408"/>
                </a:lnTo>
                <a:lnTo>
                  <a:pt x="7071927" y="4398"/>
                </a:lnTo>
                <a:lnTo>
                  <a:pt x="7050519" y="0"/>
                </a:lnTo>
                <a:close/>
              </a:path>
              <a:path w="8402320" h="113664">
                <a:moveTo>
                  <a:pt x="7309561" y="0"/>
                </a:moveTo>
                <a:lnTo>
                  <a:pt x="7287971" y="4398"/>
                </a:lnTo>
                <a:lnTo>
                  <a:pt x="7269943" y="16408"/>
                </a:lnTo>
                <a:lnTo>
                  <a:pt x="7257583" y="34247"/>
                </a:lnTo>
                <a:lnTo>
                  <a:pt x="7252995" y="56133"/>
                </a:lnTo>
                <a:lnTo>
                  <a:pt x="7252995" y="56997"/>
                </a:lnTo>
                <a:lnTo>
                  <a:pt x="7257461" y="78884"/>
                </a:lnTo>
                <a:lnTo>
                  <a:pt x="7269619" y="96723"/>
                </a:lnTo>
                <a:lnTo>
                  <a:pt x="7287606" y="108732"/>
                </a:lnTo>
                <a:lnTo>
                  <a:pt x="7309561" y="113131"/>
                </a:lnTo>
                <a:lnTo>
                  <a:pt x="7331515" y="108732"/>
                </a:lnTo>
                <a:lnTo>
                  <a:pt x="7349502" y="96723"/>
                </a:lnTo>
                <a:lnTo>
                  <a:pt x="7361660" y="78884"/>
                </a:lnTo>
                <a:lnTo>
                  <a:pt x="7366127" y="56997"/>
                </a:lnTo>
                <a:lnTo>
                  <a:pt x="7366127" y="56133"/>
                </a:lnTo>
                <a:lnTo>
                  <a:pt x="7361478" y="34247"/>
                </a:lnTo>
                <a:lnTo>
                  <a:pt x="7349016" y="16408"/>
                </a:lnTo>
                <a:lnTo>
                  <a:pt x="7330969" y="4398"/>
                </a:lnTo>
                <a:lnTo>
                  <a:pt x="7309561" y="0"/>
                </a:lnTo>
                <a:close/>
              </a:path>
              <a:path w="8402320" h="113664">
                <a:moveTo>
                  <a:pt x="7568590" y="0"/>
                </a:moveTo>
                <a:lnTo>
                  <a:pt x="7547000" y="4398"/>
                </a:lnTo>
                <a:lnTo>
                  <a:pt x="7528972" y="16408"/>
                </a:lnTo>
                <a:lnTo>
                  <a:pt x="7516612" y="34247"/>
                </a:lnTo>
                <a:lnTo>
                  <a:pt x="7512024" y="56133"/>
                </a:lnTo>
                <a:lnTo>
                  <a:pt x="7512024" y="56997"/>
                </a:lnTo>
                <a:lnTo>
                  <a:pt x="7516491" y="78884"/>
                </a:lnTo>
                <a:lnTo>
                  <a:pt x="7528648" y="96723"/>
                </a:lnTo>
                <a:lnTo>
                  <a:pt x="7546636" y="108732"/>
                </a:lnTo>
                <a:lnTo>
                  <a:pt x="7568590" y="113131"/>
                </a:lnTo>
                <a:lnTo>
                  <a:pt x="7590544" y="108732"/>
                </a:lnTo>
                <a:lnTo>
                  <a:pt x="7608531" y="96723"/>
                </a:lnTo>
                <a:lnTo>
                  <a:pt x="7620689" y="78884"/>
                </a:lnTo>
                <a:lnTo>
                  <a:pt x="7625156" y="56997"/>
                </a:lnTo>
                <a:lnTo>
                  <a:pt x="7625156" y="56133"/>
                </a:lnTo>
                <a:lnTo>
                  <a:pt x="7620507" y="34247"/>
                </a:lnTo>
                <a:lnTo>
                  <a:pt x="7608046" y="16408"/>
                </a:lnTo>
                <a:lnTo>
                  <a:pt x="7589998" y="4398"/>
                </a:lnTo>
                <a:lnTo>
                  <a:pt x="7568590" y="0"/>
                </a:lnTo>
                <a:close/>
              </a:path>
              <a:path w="8402320" h="113664">
                <a:moveTo>
                  <a:pt x="7827632" y="0"/>
                </a:moveTo>
                <a:lnTo>
                  <a:pt x="7806042" y="4398"/>
                </a:lnTo>
                <a:lnTo>
                  <a:pt x="7788014" y="16408"/>
                </a:lnTo>
                <a:lnTo>
                  <a:pt x="7775654" y="34247"/>
                </a:lnTo>
                <a:lnTo>
                  <a:pt x="7771066" y="56133"/>
                </a:lnTo>
                <a:lnTo>
                  <a:pt x="7771066" y="56997"/>
                </a:lnTo>
                <a:lnTo>
                  <a:pt x="7775532" y="78884"/>
                </a:lnTo>
                <a:lnTo>
                  <a:pt x="7787690" y="96723"/>
                </a:lnTo>
                <a:lnTo>
                  <a:pt x="7805677" y="108732"/>
                </a:lnTo>
                <a:lnTo>
                  <a:pt x="7827632" y="113131"/>
                </a:lnTo>
                <a:lnTo>
                  <a:pt x="7849586" y="108732"/>
                </a:lnTo>
                <a:lnTo>
                  <a:pt x="7867573" y="96723"/>
                </a:lnTo>
                <a:lnTo>
                  <a:pt x="7879731" y="78884"/>
                </a:lnTo>
                <a:lnTo>
                  <a:pt x="7884198" y="56997"/>
                </a:lnTo>
                <a:lnTo>
                  <a:pt x="7884198" y="56133"/>
                </a:lnTo>
                <a:lnTo>
                  <a:pt x="7879549" y="34247"/>
                </a:lnTo>
                <a:lnTo>
                  <a:pt x="7867088" y="16408"/>
                </a:lnTo>
                <a:lnTo>
                  <a:pt x="7849040" y="4398"/>
                </a:lnTo>
                <a:lnTo>
                  <a:pt x="7827632" y="0"/>
                </a:lnTo>
                <a:close/>
              </a:path>
              <a:path w="8402320" h="113664">
                <a:moveTo>
                  <a:pt x="8086661" y="0"/>
                </a:moveTo>
                <a:lnTo>
                  <a:pt x="8065071" y="4398"/>
                </a:lnTo>
                <a:lnTo>
                  <a:pt x="8047043" y="16408"/>
                </a:lnTo>
                <a:lnTo>
                  <a:pt x="8034683" y="34247"/>
                </a:lnTo>
                <a:lnTo>
                  <a:pt x="8030095" y="56133"/>
                </a:lnTo>
                <a:lnTo>
                  <a:pt x="8030095" y="56997"/>
                </a:lnTo>
                <a:lnTo>
                  <a:pt x="8034562" y="78884"/>
                </a:lnTo>
                <a:lnTo>
                  <a:pt x="8046719" y="96723"/>
                </a:lnTo>
                <a:lnTo>
                  <a:pt x="8064707" y="108732"/>
                </a:lnTo>
                <a:lnTo>
                  <a:pt x="8086661" y="113131"/>
                </a:lnTo>
                <a:lnTo>
                  <a:pt x="8108615" y="108732"/>
                </a:lnTo>
                <a:lnTo>
                  <a:pt x="8126603" y="96723"/>
                </a:lnTo>
                <a:lnTo>
                  <a:pt x="8138760" y="78884"/>
                </a:lnTo>
                <a:lnTo>
                  <a:pt x="8143227" y="56997"/>
                </a:lnTo>
                <a:lnTo>
                  <a:pt x="8143227" y="56133"/>
                </a:lnTo>
                <a:lnTo>
                  <a:pt x="8138578" y="34247"/>
                </a:lnTo>
                <a:lnTo>
                  <a:pt x="8126117" y="16408"/>
                </a:lnTo>
                <a:lnTo>
                  <a:pt x="8108069" y="4398"/>
                </a:lnTo>
                <a:lnTo>
                  <a:pt x="8086661" y="0"/>
                </a:lnTo>
                <a:close/>
              </a:path>
              <a:path w="8402320" h="113664">
                <a:moveTo>
                  <a:pt x="8345703" y="0"/>
                </a:moveTo>
                <a:lnTo>
                  <a:pt x="8324113" y="4398"/>
                </a:lnTo>
                <a:lnTo>
                  <a:pt x="8306085" y="16408"/>
                </a:lnTo>
                <a:lnTo>
                  <a:pt x="8293725" y="34247"/>
                </a:lnTo>
                <a:lnTo>
                  <a:pt x="8289137" y="56133"/>
                </a:lnTo>
                <a:lnTo>
                  <a:pt x="8289137" y="56997"/>
                </a:lnTo>
                <a:lnTo>
                  <a:pt x="8293604" y="78884"/>
                </a:lnTo>
                <a:lnTo>
                  <a:pt x="8305761" y="96723"/>
                </a:lnTo>
                <a:lnTo>
                  <a:pt x="8323749" y="108732"/>
                </a:lnTo>
                <a:lnTo>
                  <a:pt x="8345703" y="113131"/>
                </a:lnTo>
                <a:lnTo>
                  <a:pt x="8367657" y="108732"/>
                </a:lnTo>
                <a:lnTo>
                  <a:pt x="8385644" y="96723"/>
                </a:lnTo>
                <a:lnTo>
                  <a:pt x="8397802" y="78884"/>
                </a:lnTo>
                <a:lnTo>
                  <a:pt x="8402269" y="56997"/>
                </a:lnTo>
                <a:lnTo>
                  <a:pt x="8402269" y="56133"/>
                </a:lnTo>
                <a:lnTo>
                  <a:pt x="8397620" y="34247"/>
                </a:lnTo>
                <a:lnTo>
                  <a:pt x="8385159" y="16408"/>
                </a:lnTo>
                <a:lnTo>
                  <a:pt x="8367111" y="4398"/>
                </a:lnTo>
                <a:lnTo>
                  <a:pt x="8345703" y="0"/>
                </a:lnTo>
                <a:close/>
              </a:path>
            </a:pathLst>
          </a:custGeom>
          <a:solidFill>
            <a:srgbClr val="E2E3E4"/>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a:p>
        </p:txBody>
      </p:sp>
      <p:sp>
        <p:nvSpPr>
          <p:cNvPr id="3" name="object 3">
            <a:extLst>
              <a:ext uri="{FF2B5EF4-FFF2-40B4-BE49-F238E27FC236}">
                <a16:creationId xmlns:a16="http://schemas.microsoft.com/office/drawing/2014/main" id="{ABA8C0D6-5555-C61A-C5C4-D8930BB2221C}"/>
              </a:ext>
            </a:extLst>
          </p:cNvPr>
          <p:cNvSpPr>
            <a:spLocks/>
          </p:cNvSpPr>
          <p:nvPr/>
        </p:nvSpPr>
        <p:spPr bwMode="auto">
          <a:xfrm>
            <a:off x="371475" y="4608513"/>
            <a:ext cx="8401050" cy="85725"/>
          </a:xfrm>
          <a:custGeom>
            <a:avLst/>
            <a:gdLst>
              <a:gd name="T0" fmla="*/ 56439 w 8402320"/>
              <a:gd name="T1" fmla="*/ 5166 h 113664"/>
              <a:gd name="T2" fmla="*/ 314923 w 8402320"/>
              <a:gd name="T3" fmla="*/ 0 h 113664"/>
              <a:gd name="T4" fmla="*/ 336835 w 8402320"/>
              <a:gd name="T5" fmla="*/ 4966 h 113664"/>
              <a:gd name="T6" fmla="*/ 551876 w 8402320"/>
              <a:gd name="T7" fmla="*/ 201 h 113664"/>
              <a:gd name="T8" fmla="*/ 613276 w 8402320"/>
              <a:gd name="T9" fmla="*/ 4417 h 113664"/>
              <a:gd name="T10" fmla="*/ 792368 w 8402320"/>
              <a:gd name="T11" fmla="*/ 750 h 113664"/>
              <a:gd name="T12" fmla="*/ 883889 w 8402320"/>
              <a:gd name="T13" fmla="*/ 3602 h 113664"/>
              <a:gd name="T14" fmla="*/ 1038532 w 8402320"/>
              <a:gd name="T15" fmla="*/ 1564 h 113664"/>
              <a:gd name="T16" fmla="*/ 1146842 w 8402320"/>
              <a:gd name="T17" fmla="*/ 2603 h 113664"/>
              <a:gd name="T18" fmla="*/ 1292432 w 8402320"/>
              <a:gd name="T19" fmla="*/ 2563 h 113664"/>
              <a:gd name="T20" fmla="*/ 1405323 w 8402320"/>
              <a:gd name="T21" fmla="*/ 2563 h 113664"/>
              <a:gd name="T22" fmla="*/ 1550925 w 8402320"/>
              <a:gd name="T23" fmla="*/ 2603 h 113664"/>
              <a:gd name="T24" fmla="*/ 1659182 w 8402320"/>
              <a:gd name="T25" fmla="*/ 1564 h 113664"/>
              <a:gd name="T26" fmla="*/ 1813866 w 8402320"/>
              <a:gd name="T27" fmla="*/ 3602 h 113664"/>
              <a:gd name="T28" fmla="*/ 1905230 w 8402320"/>
              <a:gd name="T29" fmla="*/ 750 h 113664"/>
              <a:gd name="T30" fmla="*/ 2084493 w 8402320"/>
              <a:gd name="T31" fmla="*/ 4417 h 113664"/>
              <a:gd name="T32" fmla="*/ 2145711 w 8402320"/>
              <a:gd name="T33" fmla="*/ 201 h 113664"/>
              <a:gd name="T34" fmla="*/ 2360925 w 8402320"/>
              <a:gd name="T35" fmla="*/ 4966 h 113664"/>
              <a:gd name="T36" fmla="*/ 2382831 w 8402320"/>
              <a:gd name="T37" fmla="*/ 0 h 113664"/>
              <a:gd name="T38" fmla="*/ 2641325 w 8402320"/>
              <a:gd name="T39" fmla="*/ 5166 h 113664"/>
              <a:gd name="T40" fmla="*/ 2899806 w 8402320"/>
              <a:gd name="T41" fmla="*/ 0 h 113664"/>
              <a:gd name="T42" fmla="*/ 2921715 w 8402320"/>
              <a:gd name="T43" fmla="*/ 4966 h 113664"/>
              <a:gd name="T44" fmla="*/ 3136757 w 8402320"/>
              <a:gd name="T45" fmla="*/ 201 h 113664"/>
              <a:gd name="T46" fmla="*/ 3198158 w 8402320"/>
              <a:gd name="T47" fmla="*/ 4417 h 113664"/>
              <a:gd name="T48" fmla="*/ 3377248 w 8402320"/>
              <a:gd name="T49" fmla="*/ 750 h 113664"/>
              <a:gd name="T50" fmla="*/ 3468772 w 8402320"/>
              <a:gd name="T51" fmla="*/ 3602 h 113664"/>
              <a:gd name="T52" fmla="*/ 3623408 w 8402320"/>
              <a:gd name="T53" fmla="*/ 1564 h 113664"/>
              <a:gd name="T54" fmla="*/ 3731724 w 8402320"/>
              <a:gd name="T55" fmla="*/ 2603 h 113664"/>
              <a:gd name="T56" fmla="*/ 3877313 w 8402320"/>
              <a:gd name="T57" fmla="*/ 2563 h 113664"/>
              <a:gd name="T58" fmla="*/ 3990206 w 8402320"/>
              <a:gd name="T59" fmla="*/ 2563 h 113664"/>
              <a:gd name="T60" fmla="*/ 4135808 w 8402320"/>
              <a:gd name="T61" fmla="*/ 2603 h 113664"/>
              <a:gd name="T62" fmla="*/ 4244059 w 8402320"/>
              <a:gd name="T63" fmla="*/ 1564 h 113664"/>
              <a:gd name="T64" fmla="*/ 4398746 w 8402320"/>
              <a:gd name="T65" fmla="*/ 3602 h 113664"/>
              <a:gd name="T66" fmla="*/ 4490107 w 8402320"/>
              <a:gd name="T67" fmla="*/ 750 h 113664"/>
              <a:gd name="T68" fmla="*/ 4669372 w 8402320"/>
              <a:gd name="T69" fmla="*/ 4417 h 113664"/>
              <a:gd name="T70" fmla="*/ 4730592 w 8402320"/>
              <a:gd name="T71" fmla="*/ 201 h 113664"/>
              <a:gd name="T72" fmla="*/ 4945802 w 8402320"/>
              <a:gd name="T73" fmla="*/ 4966 h 113664"/>
              <a:gd name="T74" fmla="*/ 4967711 w 8402320"/>
              <a:gd name="T75" fmla="*/ 0 h 113664"/>
              <a:gd name="T76" fmla="*/ 5226205 w 8402320"/>
              <a:gd name="T77" fmla="*/ 5166 h 113664"/>
              <a:gd name="T78" fmla="*/ 5484686 w 8402320"/>
              <a:gd name="T79" fmla="*/ 0 h 113664"/>
              <a:gd name="T80" fmla="*/ 5506594 w 8402320"/>
              <a:gd name="T81" fmla="*/ 4966 h 113664"/>
              <a:gd name="T82" fmla="*/ 5721636 w 8402320"/>
              <a:gd name="T83" fmla="*/ 201 h 113664"/>
              <a:gd name="T84" fmla="*/ 5783038 w 8402320"/>
              <a:gd name="T85" fmla="*/ 4417 h 113664"/>
              <a:gd name="T86" fmla="*/ 5962128 w 8402320"/>
              <a:gd name="T87" fmla="*/ 750 h 113664"/>
              <a:gd name="T88" fmla="*/ 6053651 w 8402320"/>
              <a:gd name="T89" fmla="*/ 3602 h 113664"/>
              <a:gd name="T90" fmla="*/ 6208288 w 8402320"/>
              <a:gd name="T91" fmla="*/ 1564 h 113664"/>
              <a:gd name="T92" fmla="*/ 6316603 w 8402320"/>
              <a:gd name="T93" fmla="*/ 2603 h 113664"/>
              <a:gd name="T94" fmla="*/ 6462192 w 8402320"/>
              <a:gd name="T95" fmla="*/ 2563 h 113664"/>
              <a:gd name="T96" fmla="*/ 6575084 w 8402320"/>
              <a:gd name="T97" fmla="*/ 2563 h 113664"/>
              <a:gd name="T98" fmla="*/ 6720686 w 8402320"/>
              <a:gd name="T99" fmla="*/ 2603 h 113664"/>
              <a:gd name="T100" fmla="*/ 6828941 w 8402320"/>
              <a:gd name="T101" fmla="*/ 1564 h 113664"/>
              <a:gd name="T102" fmla="*/ 6983624 w 8402320"/>
              <a:gd name="T103" fmla="*/ 3602 h 113664"/>
              <a:gd name="T104" fmla="*/ 7074986 w 8402320"/>
              <a:gd name="T105" fmla="*/ 750 h 113664"/>
              <a:gd name="T106" fmla="*/ 7254251 w 8402320"/>
              <a:gd name="T107" fmla="*/ 4417 h 113664"/>
              <a:gd name="T108" fmla="*/ 7315471 w 8402320"/>
              <a:gd name="T109" fmla="*/ 201 h 113664"/>
              <a:gd name="T110" fmla="*/ 7530683 w 8402320"/>
              <a:gd name="T111" fmla="*/ 4966 h 113664"/>
              <a:gd name="T112" fmla="*/ 7552590 w 8402320"/>
              <a:gd name="T113" fmla="*/ 0 h 113664"/>
              <a:gd name="T114" fmla="*/ 7811084 w 8402320"/>
              <a:gd name="T115" fmla="*/ 5166 h 113664"/>
              <a:gd name="T116" fmla="*/ 8069566 w 8402320"/>
              <a:gd name="T117" fmla="*/ 0 h 113664"/>
              <a:gd name="T118" fmla="*/ 8091474 w 8402320"/>
              <a:gd name="T119" fmla="*/ 4966 h 113664"/>
              <a:gd name="T120" fmla="*/ 8306516 w 8402320"/>
              <a:gd name="T121" fmla="*/ 201 h 113664"/>
              <a:gd name="T122" fmla="*/ 8367917 w 8402320"/>
              <a:gd name="T123" fmla="*/ 4417 h 113664"/>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8402320" h="113664">
                <a:moveTo>
                  <a:pt x="56565" y="0"/>
                </a:moveTo>
                <a:lnTo>
                  <a:pt x="34975" y="4398"/>
                </a:lnTo>
                <a:lnTo>
                  <a:pt x="16948" y="16408"/>
                </a:lnTo>
                <a:lnTo>
                  <a:pt x="4587" y="34247"/>
                </a:lnTo>
                <a:lnTo>
                  <a:pt x="0" y="56133"/>
                </a:lnTo>
                <a:lnTo>
                  <a:pt x="0" y="56997"/>
                </a:lnTo>
                <a:lnTo>
                  <a:pt x="4466" y="78884"/>
                </a:lnTo>
                <a:lnTo>
                  <a:pt x="16624" y="96723"/>
                </a:lnTo>
                <a:lnTo>
                  <a:pt x="34611" y="108732"/>
                </a:lnTo>
                <a:lnTo>
                  <a:pt x="56565" y="113131"/>
                </a:lnTo>
                <a:lnTo>
                  <a:pt x="78520" y="108732"/>
                </a:lnTo>
                <a:lnTo>
                  <a:pt x="96507" y="96723"/>
                </a:lnTo>
                <a:lnTo>
                  <a:pt x="108665" y="78884"/>
                </a:lnTo>
                <a:lnTo>
                  <a:pt x="113131" y="56997"/>
                </a:lnTo>
                <a:lnTo>
                  <a:pt x="113131" y="56133"/>
                </a:lnTo>
                <a:lnTo>
                  <a:pt x="108483" y="34247"/>
                </a:lnTo>
                <a:lnTo>
                  <a:pt x="96021" y="16408"/>
                </a:lnTo>
                <a:lnTo>
                  <a:pt x="77973" y="4398"/>
                </a:lnTo>
                <a:lnTo>
                  <a:pt x="56565" y="0"/>
                </a:lnTo>
                <a:close/>
              </a:path>
              <a:path w="8402320" h="113664">
                <a:moveTo>
                  <a:pt x="315595" y="0"/>
                </a:moveTo>
                <a:lnTo>
                  <a:pt x="294005" y="4398"/>
                </a:lnTo>
                <a:lnTo>
                  <a:pt x="275977" y="16408"/>
                </a:lnTo>
                <a:lnTo>
                  <a:pt x="263617" y="34247"/>
                </a:lnTo>
                <a:lnTo>
                  <a:pt x="259029" y="56133"/>
                </a:lnTo>
                <a:lnTo>
                  <a:pt x="259029" y="56997"/>
                </a:lnTo>
                <a:lnTo>
                  <a:pt x="263495" y="78884"/>
                </a:lnTo>
                <a:lnTo>
                  <a:pt x="275653" y="96723"/>
                </a:lnTo>
                <a:lnTo>
                  <a:pt x="293640" y="108732"/>
                </a:lnTo>
                <a:lnTo>
                  <a:pt x="315595" y="113131"/>
                </a:lnTo>
                <a:lnTo>
                  <a:pt x="337549" y="108732"/>
                </a:lnTo>
                <a:lnTo>
                  <a:pt x="355536" y="96723"/>
                </a:lnTo>
                <a:lnTo>
                  <a:pt x="367694" y="78884"/>
                </a:lnTo>
                <a:lnTo>
                  <a:pt x="372160" y="56997"/>
                </a:lnTo>
                <a:lnTo>
                  <a:pt x="372160" y="56133"/>
                </a:lnTo>
                <a:lnTo>
                  <a:pt x="367512" y="34247"/>
                </a:lnTo>
                <a:lnTo>
                  <a:pt x="355050" y="16408"/>
                </a:lnTo>
                <a:lnTo>
                  <a:pt x="337002" y="4398"/>
                </a:lnTo>
                <a:lnTo>
                  <a:pt x="315595" y="0"/>
                </a:lnTo>
                <a:close/>
              </a:path>
              <a:path w="8402320" h="113664">
                <a:moveTo>
                  <a:pt x="574636" y="0"/>
                </a:moveTo>
                <a:lnTo>
                  <a:pt x="553046" y="4398"/>
                </a:lnTo>
                <a:lnTo>
                  <a:pt x="535019" y="16408"/>
                </a:lnTo>
                <a:lnTo>
                  <a:pt x="522658" y="34247"/>
                </a:lnTo>
                <a:lnTo>
                  <a:pt x="518071" y="56133"/>
                </a:lnTo>
                <a:lnTo>
                  <a:pt x="518071" y="56997"/>
                </a:lnTo>
                <a:lnTo>
                  <a:pt x="522537" y="78884"/>
                </a:lnTo>
                <a:lnTo>
                  <a:pt x="534695" y="96723"/>
                </a:lnTo>
                <a:lnTo>
                  <a:pt x="552682" y="108732"/>
                </a:lnTo>
                <a:lnTo>
                  <a:pt x="574636" y="113131"/>
                </a:lnTo>
                <a:lnTo>
                  <a:pt x="596591" y="108732"/>
                </a:lnTo>
                <a:lnTo>
                  <a:pt x="614578" y="96723"/>
                </a:lnTo>
                <a:lnTo>
                  <a:pt x="626736" y="78884"/>
                </a:lnTo>
                <a:lnTo>
                  <a:pt x="631202" y="56997"/>
                </a:lnTo>
                <a:lnTo>
                  <a:pt x="631202" y="56133"/>
                </a:lnTo>
                <a:lnTo>
                  <a:pt x="626554" y="34247"/>
                </a:lnTo>
                <a:lnTo>
                  <a:pt x="614092" y="16408"/>
                </a:lnTo>
                <a:lnTo>
                  <a:pt x="596044" y="4398"/>
                </a:lnTo>
                <a:lnTo>
                  <a:pt x="574636" y="0"/>
                </a:lnTo>
                <a:close/>
              </a:path>
              <a:path w="8402320" h="113664">
                <a:moveTo>
                  <a:pt x="833666" y="0"/>
                </a:moveTo>
                <a:lnTo>
                  <a:pt x="812076" y="4398"/>
                </a:lnTo>
                <a:lnTo>
                  <a:pt x="794048" y="16408"/>
                </a:lnTo>
                <a:lnTo>
                  <a:pt x="781688" y="34247"/>
                </a:lnTo>
                <a:lnTo>
                  <a:pt x="777100" y="56133"/>
                </a:lnTo>
                <a:lnTo>
                  <a:pt x="777100" y="56997"/>
                </a:lnTo>
                <a:lnTo>
                  <a:pt x="781566" y="78884"/>
                </a:lnTo>
                <a:lnTo>
                  <a:pt x="793724" y="96723"/>
                </a:lnTo>
                <a:lnTo>
                  <a:pt x="811711" y="108732"/>
                </a:lnTo>
                <a:lnTo>
                  <a:pt x="833666" y="113131"/>
                </a:lnTo>
                <a:lnTo>
                  <a:pt x="855620" y="108732"/>
                </a:lnTo>
                <a:lnTo>
                  <a:pt x="873607" y="96723"/>
                </a:lnTo>
                <a:lnTo>
                  <a:pt x="885765" y="78884"/>
                </a:lnTo>
                <a:lnTo>
                  <a:pt x="890231" y="56997"/>
                </a:lnTo>
                <a:lnTo>
                  <a:pt x="890231" y="56133"/>
                </a:lnTo>
                <a:lnTo>
                  <a:pt x="885583" y="34247"/>
                </a:lnTo>
                <a:lnTo>
                  <a:pt x="873121" y="16408"/>
                </a:lnTo>
                <a:lnTo>
                  <a:pt x="855073" y="4398"/>
                </a:lnTo>
                <a:lnTo>
                  <a:pt x="833666" y="0"/>
                </a:lnTo>
                <a:close/>
              </a:path>
              <a:path w="8402320" h="113664">
                <a:moveTo>
                  <a:pt x="1092708" y="0"/>
                </a:moveTo>
                <a:lnTo>
                  <a:pt x="1071118" y="4398"/>
                </a:lnTo>
                <a:lnTo>
                  <a:pt x="1053090" y="16408"/>
                </a:lnTo>
                <a:lnTo>
                  <a:pt x="1040730" y="34247"/>
                </a:lnTo>
                <a:lnTo>
                  <a:pt x="1036142" y="56133"/>
                </a:lnTo>
                <a:lnTo>
                  <a:pt x="1036142" y="56997"/>
                </a:lnTo>
                <a:lnTo>
                  <a:pt x="1040608" y="78884"/>
                </a:lnTo>
                <a:lnTo>
                  <a:pt x="1052766" y="96723"/>
                </a:lnTo>
                <a:lnTo>
                  <a:pt x="1070753" y="108732"/>
                </a:lnTo>
                <a:lnTo>
                  <a:pt x="1092708" y="113131"/>
                </a:lnTo>
                <a:lnTo>
                  <a:pt x="1114662" y="108732"/>
                </a:lnTo>
                <a:lnTo>
                  <a:pt x="1132649" y="96723"/>
                </a:lnTo>
                <a:lnTo>
                  <a:pt x="1144807" y="78884"/>
                </a:lnTo>
                <a:lnTo>
                  <a:pt x="1149273" y="56997"/>
                </a:lnTo>
                <a:lnTo>
                  <a:pt x="1149273" y="56133"/>
                </a:lnTo>
                <a:lnTo>
                  <a:pt x="1144625" y="34247"/>
                </a:lnTo>
                <a:lnTo>
                  <a:pt x="1132163" y="16408"/>
                </a:lnTo>
                <a:lnTo>
                  <a:pt x="1114115" y="4398"/>
                </a:lnTo>
                <a:lnTo>
                  <a:pt x="1092708" y="0"/>
                </a:lnTo>
                <a:close/>
              </a:path>
              <a:path w="8402320" h="113664">
                <a:moveTo>
                  <a:pt x="1351737" y="0"/>
                </a:moveTo>
                <a:lnTo>
                  <a:pt x="1330147" y="4398"/>
                </a:lnTo>
                <a:lnTo>
                  <a:pt x="1312119" y="16408"/>
                </a:lnTo>
                <a:lnTo>
                  <a:pt x="1299759" y="34247"/>
                </a:lnTo>
                <a:lnTo>
                  <a:pt x="1295171" y="56133"/>
                </a:lnTo>
                <a:lnTo>
                  <a:pt x="1295171" y="56997"/>
                </a:lnTo>
                <a:lnTo>
                  <a:pt x="1299637" y="78884"/>
                </a:lnTo>
                <a:lnTo>
                  <a:pt x="1311795" y="96723"/>
                </a:lnTo>
                <a:lnTo>
                  <a:pt x="1329782" y="108732"/>
                </a:lnTo>
                <a:lnTo>
                  <a:pt x="1351737" y="113131"/>
                </a:lnTo>
                <a:lnTo>
                  <a:pt x="1373691" y="108732"/>
                </a:lnTo>
                <a:lnTo>
                  <a:pt x="1391678" y="96723"/>
                </a:lnTo>
                <a:lnTo>
                  <a:pt x="1403836" y="78884"/>
                </a:lnTo>
                <a:lnTo>
                  <a:pt x="1408303" y="56997"/>
                </a:lnTo>
                <a:lnTo>
                  <a:pt x="1408303" y="56133"/>
                </a:lnTo>
                <a:lnTo>
                  <a:pt x="1403654" y="34247"/>
                </a:lnTo>
                <a:lnTo>
                  <a:pt x="1391192" y="16408"/>
                </a:lnTo>
                <a:lnTo>
                  <a:pt x="1373145" y="4398"/>
                </a:lnTo>
                <a:lnTo>
                  <a:pt x="1351737" y="0"/>
                </a:lnTo>
                <a:close/>
              </a:path>
              <a:path w="8402320" h="113664">
                <a:moveTo>
                  <a:pt x="1610779" y="0"/>
                </a:moveTo>
                <a:lnTo>
                  <a:pt x="1589189" y="4398"/>
                </a:lnTo>
                <a:lnTo>
                  <a:pt x="1571161" y="16408"/>
                </a:lnTo>
                <a:lnTo>
                  <a:pt x="1558801" y="34247"/>
                </a:lnTo>
                <a:lnTo>
                  <a:pt x="1554213" y="56133"/>
                </a:lnTo>
                <a:lnTo>
                  <a:pt x="1554213" y="56997"/>
                </a:lnTo>
                <a:lnTo>
                  <a:pt x="1558679" y="78884"/>
                </a:lnTo>
                <a:lnTo>
                  <a:pt x="1570837" y="96723"/>
                </a:lnTo>
                <a:lnTo>
                  <a:pt x="1588824" y="108732"/>
                </a:lnTo>
                <a:lnTo>
                  <a:pt x="1610779" y="113131"/>
                </a:lnTo>
                <a:lnTo>
                  <a:pt x="1632733" y="108732"/>
                </a:lnTo>
                <a:lnTo>
                  <a:pt x="1650720" y="96723"/>
                </a:lnTo>
                <a:lnTo>
                  <a:pt x="1662878" y="78884"/>
                </a:lnTo>
                <a:lnTo>
                  <a:pt x="1667344" y="56997"/>
                </a:lnTo>
                <a:lnTo>
                  <a:pt x="1667344" y="56133"/>
                </a:lnTo>
                <a:lnTo>
                  <a:pt x="1662696" y="34247"/>
                </a:lnTo>
                <a:lnTo>
                  <a:pt x="1650234" y="16408"/>
                </a:lnTo>
                <a:lnTo>
                  <a:pt x="1632186" y="4398"/>
                </a:lnTo>
                <a:lnTo>
                  <a:pt x="1610779" y="0"/>
                </a:lnTo>
                <a:close/>
              </a:path>
              <a:path w="8402320" h="113664">
                <a:moveTo>
                  <a:pt x="1869808" y="0"/>
                </a:moveTo>
                <a:lnTo>
                  <a:pt x="1848218" y="4398"/>
                </a:lnTo>
                <a:lnTo>
                  <a:pt x="1830190" y="16408"/>
                </a:lnTo>
                <a:lnTo>
                  <a:pt x="1817830" y="34247"/>
                </a:lnTo>
                <a:lnTo>
                  <a:pt x="1813242" y="56133"/>
                </a:lnTo>
                <a:lnTo>
                  <a:pt x="1813242" y="56997"/>
                </a:lnTo>
                <a:lnTo>
                  <a:pt x="1817708" y="78884"/>
                </a:lnTo>
                <a:lnTo>
                  <a:pt x="1829866" y="96723"/>
                </a:lnTo>
                <a:lnTo>
                  <a:pt x="1847853" y="108732"/>
                </a:lnTo>
                <a:lnTo>
                  <a:pt x="1869808" y="113131"/>
                </a:lnTo>
                <a:lnTo>
                  <a:pt x="1891762" y="108732"/>
                </a:lnTo>
                <a:lnTo>
                  <a:pt x="1909749" y="96723"/>
                </a:lnTo>
                <a:lnTo>
                  <a:pt x="1921907" y="78884"/>
                </a:lnTo>
                <a:lnTo>
                  <a:pt x="1926374" y="56997"/>
                </a:lnTo>
                <a:lnTo>
                  <a:pt x="1926374" y="56133"/>
                </a:lnTo>
                <a:lnTo>
                  <a:pt x="1921725" y="34247"/>
                </a:lnTo>
                <a:lnTo>
                  <a:pt x="1909264" y="16408"/>
                </a:lnTo>
                <a:lnTo>
                  <a:pt x="1891216" y="4398"/>
                </a:lnTo>
                <a:lnTo>
                  <a:pt x="1869808" y="0"/>
                </a:lnTo>
                <a:close/>
              </a:path>
              <a:path w="8402320" h="113664">
                <a:moveTo>
                  <a:pt x="2128850" y="0"/>
                </a:moveTo>
                <a:lnTo>
                  <a:pt x="2107260" y="4398"/>
                </a:lnTo>
                <a:lnTo>
                  <a:pt x="2089232" y="16408"/>
                </a:lnTo>
                <a:lnTo>
                  <a:pt x="2076872" y="34247"/>
                </a:lnTo>
                <a:lnTo>
                  <a:pt x="2072284" y="56133"/>
                </a:lnTo>
                <a:lnTo>
                  <a:pt x="2072284" y="56997"/>
                </a:lnTo>
                <a:lnTo>
                  <a:pt x="2076750" y="78884"/>
                </a:lnTo>
                <a:lnTo>
                  <a:pt x="2088908" y="96723"/>
                </a:lnTo>
                <a:lnTo>
                  <a:pt x="2106895" y="108732"/>
                </a:lnTo>
                <a:lnTo>
                  <a:pt x="2128850" y="113131"/>
                </a:lnTo>
                <a:lnTo>
                  <a:pt x="2150804" y="108732"/>
                </a:lnTo>
                <a:lnTo>
                  <a:pt x="2168791" y="96723"/>
                </a:lnTo>
                <a:lnTo>
                  <a:pt x="2180949" y="78884"/>
                </a:lnTo>
                <a:lnTo>
                  <a:pt x="2185416" y="56997"/>
                </a:lnTo>
                <a:lnTo>
                  <a:pt x="2185416" y="56133"/>
                </a:lnTo>
                <a:lnTo>
                  <a:pt x="2180767" y="34247"/>
                </a:lnTo>
                <a:lnTo>
                  <a:pt x="2168305" y="16408"/>
                </a:lnTo>
                <a:lnTo>
                  <a:pt x="2150258" y="4398"/>
                </a:lnTo>
                <a:lnTo>
                  <a:pt x="2128850" y="0"/>
                </a:lnTo>
                <a:close/>
              </a:path>
              <a:path w="8402320" h="113664">
                <a:moveTo>
                  <a:pt x="2387879" y="0"/>
                </a:moveTo>
                <a:lnTo>
                  <a:pt x="2366289" y="4398"/>
                </a:lnTo>
                <a:lnTo>
                  <a:pt x="2348261" y="16408"/>
                </a:lnTo>
                <a:lnTo>
                  <a:pt x="2335901" y="34247"/>
                </a:lnTo>
                <a:lnTo>
                  <a:pt x="2331313" y="56133"/>
                </a:lnTo>
                <a:lnTo>
                  <a:pt x="2331313" y="56997"/>
                </a:lnTo>
                <a:lnTo>
                  <a:pt x="2335780" y="78884"/>
                </a:lnTo>
                <a:lnTo>
                  <a:pt x="2347937" y="96723"/>
                </a:lnTo>
                <a:lnTo>
                  <a:pt x="2365925" y="108732"/>
                </a:lnTo>
                <a:lnTo>
                  <a:pt x="2387879" y="113131"/>
                </a:lnTo>
                <a:lnTo>
                  <a:pt x="2409833" y="108732"/>
                </a:lnTo>
                <a:lnTo>
                  <a:pt x="2427820" y="96723"/>
                </a:lnTo>
                <a:lnTo>
                  <a:pt x="2439978" y="78884"/>
                </a:lnTo>
                <a:lnTo>
                  <a:pt x="2444445" y="56997"/>
                </a:lnTo>
                <a:lnTo>
                  <a:pt x="2444445" y="56133"/>
                </a:lnTo>
                <a:lnTo>
                  <a:pt x="2439796" y="34247"/>
                </a:lnTo>
                <a:lnTo>
                  <a:pt x="2427335" y="16408"/>
                </a:lnTo>
                <a:lnTo>
                  <a:pt x="2409287" y="4398"/>
                </a:lnTo>
                <a:lnTo>
                  <a:pt x="2387879" y="0"/>
                </a:lnTo>
                <a:close/>
              </a:path>
              <a:path w="8402320" h="113664">
                <a:moveTo>
                  <a:pt x="2646921" y="0"/>
                </a:moveTo>
                <a:lnTo>
                  <a:pt x="2625331" y="4398"/>
                </a:lnTo>
                <a:lnTo>
                  <a:pt x="2607303" y="16408"/>
                </a:lnTo>
                <a:lnTo>
                  <a:pt x="2594943" y="34247"/>
                </a:lnTo>
                <a:lnTo>
                  <a:pt x="2590355" y="56133"/>
                </a:lnTo>
                <a:lnTo>
                  <a:pt x="2590355" y="56997"/>
                </a:lnTo>
                <a:lnTo>
                  <a:pt x="2594821" y="78884"/>
                </a:lnTo>
                <a:lnTo>
                  <a:pt x="2606979" y="96723"/>
                </a:lnTo>
                <a:lnTo>
                  <a:pt x="2624966" y="108732"/>
                </a:lnTo>
                <a:lnTo>
                  <a:pt x="2646921" y="113131"/>
                </a:lnTo>
                <a:lnTo>
                  <a:pt x="2668875" y="108732"/>
                </a:lnTo>
                <a:lnTo>
                  <a:pt x="2686862" y="96723"/>
                </a:lnTo>
                <a:lnTo>
                  <a:pt x="2699020" y="78884"/>
                </a:lnTo>
                <a:lnTo>
                  <a:pt x="2703487" y="56997"/>
                </a:lnTo>
                <a:lnTo>
                  <a:pt x="2703487" y="56133"/>
                </a:lnTo>
                <a:lnTo>
                  <a:pt x="2698838" y="34247"/>
                </a:lnTo>
                <a:lnTo>
                  <a:pt x="2686377" y="16408"/>
                </a:lnTo>
                <a:lnTo>
                  <a:pt x="2668329" y="4398"/>
                </a:lnTo>
                <a:lnTo>
                  <a:pt x="2646921" y="0"/>
                </a:lnTo>
                <a:close/>
              </a:path>
              <a:path w="8402320" h="113664">
                <a:moveTo>
                  <a:pt x="2905950" y="0"/>
                </a:moveTo>
                <a:lnTo>
                  <a:pt x="2884360" y="4398"/>
                </a:lnTo>
                <a:lnTo>
                  <a:pt x="2866332" y="16408"/>
                </a:lnTo>
                <a:lnTo>
                  <a:pt x="2853972" y="34247"/>
                </a:lnTo>
                <a:lnTo>
                  <a:pt x="2849384" y="56133"/>
                </a:lnTo>
                <a:lnTo>
                  <a:pt x="2849384" y="56997"/>
                </a:lnTo>
                <a:lnTo>
                  <a:pt x="2853851" y="78884"/>
                </a:lnTo>
                <a:lnTo>
                  <a:pt x="2866009" y="96723"/>
                </a:lnTo>
                <a:lnTo>
                  <a:pt x="2883996" y="108732"/>
                </a:lnTo>
                <a:lnTo>
                  <a:pt x="2905950" y="113131"/>
                </a:lnTo>
                <a:lnTo>
                  <a:pt x="2927904" y="108732"/>
                </a:lnTo>
                <a:lnTo>
                  <a:pt x="2945892" y="96723"/>
                </a:lnTo>
                <a:lnTo>
                  <a:pt x="2958049" y="78884"/>
                </a:lnTo>
                <a:lnTo>
                  <a:pt x="2962516" y="56997"/>
                </a:lnTo>
                <a:lnTo>
                  <a:pt x="2962516" y="56133"/>
                </a:lnTo>
                <a:lnTo>
                  <a:pt x="2957867" y="34247"/>
                </a:lnTo>
                <a:lnTo>
                  <a:pt x="2945406" y="16408"/>
                </a:lnTo>
                <a:lnTo>
                  <a:pt x="2927358" y="4398"/>
                </a:lnTo>
                <a:lnTo>
                  <a:pt x="2905950" y="0"/>
                </a:lnTo>
                <a:close/>
              </a:path>
              <a:path w="8402320" h="113664">
                <a:moveTo>
                  <a:pt x="3164992" y="0"/>
                </a:moveTo>
                <a:lnTo>
                  <a:pt x="3143402" y="4398"/>
                </a:lnTo>
                <a:lnTo>
                  <a:pt x="3125374" y="16408"/>
                </a:lnTo>
                <a:lnTo>
                  <a:pt x="3113014" y="34247"/>
                </a:lnTo>
                <a:lnTo>
                  <a:pt x="3108426" y="56133"/>
                </a:lnTo>
                <a:lnTo>
                  <a:pt x="3108426" y="56997"/>
                </a:lnTo>
                <a:lnTo>
                  <a:pt x="3112893" y="78884"/>
                </a:lnTo>
                <a:lnTo>
                  <a:pt x="3125050" y="96723"/>
                </a:lnTo>
                <a:lnTo>
                  <a:pt x="3143038" y="108732"/>
                </a:lnTo>
                <a:lnTo>
                  <a:pt x="3164992" y="113131"/>
                </a:lnTo>
                <a:lnTo>
                  <a:pt x="3186946" y="108732"/>
                </a:lnTo>
                <a:lnTo>
                  <a:pt x="3204933" y="96723"/>
                </a:lnTo>
                <a:lnTo>
                  <a:pt x="3217091" y="78884"/>
                </a:lnTo>
                <a:lnTo>
                  <a:pt x="3221558" y="56997"/>
                </a:lnTo>
                <a:lnTo>
                  <a:pt x="3221558" y="56133"/>
                </a:lnTo>
                <a:lnTo>
                  <a:pt x="3216909" y="34247"/>
                </a:lnTo>
                <a:lnTo>
                  <a:pt x="3204448" y="16408"/>
                </a:lnTo>
                <a:lnTo>
                  <a:pt x="3186400" y="4398"/>
                </a:lnTo>
                <a:lnTo>
                  <a:pt x="3164992" y="0"/>
                </a:lnTo>
                <a:close/>
              </a:path>
              <a:path w="8402320" h="113664">
                <a:moveTo>
                  <a:pt x="3424021" y="0"/>
                </a:moveTo>
                <a:lnTo>
                  <a:pt x="3402431" y="4398"/>
                </a:lnTo>
                <a:lnTo>
                  <a:pt x="3384403" y="16408"/>
                </a:lnTo>
                <a:lnTo>
                  <a:pt x="3372043" y="34247"/>
                </a:lnTo>
                <a:lnTo>
                  <a:pt x="3367455" y="56133"/>
                </a:lnTo>
                <a:lnTo>
                  <a:pt x="3367455" y="56997"/>
                </a:lnTo>
                <a:lnTo>
                  <a:pt x="3371922" y="78884"/>
                </a:lnTo>
                <a:lnTo>
                  <a:pt x="3384080" y="96723"/>
                </a:lnTo>
                <a:lnTo>
                  <a:pt x="3402067" y="108732"/>
                </a:lnTo>
                <a:lnTo>
                  <a:pt x="3424021" y="113131"/>
                </a:lnTo>
                <a:lnTo>
                  <a:pt x="3445975" y="108732"/>
                </a:lnTo>
                <a:lnTo>
                  <a:pt x="3463963" y="96723"/>
                </a:lnTo>
                <a:lnTo>
                  <a:pt x="3476120" y="78884"/>
                </a:lnTo>
                <a:lnTo>
                  <a:pt x="3480587" y="56997"/>
                </a:lnTo>
                <a:lnTo>
                  <a:pt x="3480587" y="56133"/>
                </a:lnTo>
                <a:lnTo>
                  <a:pt x="3475938" y="34247"/>
                </a:lnTo>
                <a:lnTo>
                  <a:pt x="3463477" y="16408"/>
                </a:lnTo>
                <a:lnTo>
                  <a:pt x="3445429" y="4398"/>
                </a:lnTo>
                <a:lnTo>
                  <a:pt x="3424021" y="0"/>
                </a:lnTo>
                <a:close/>
              </a:path>
              <a:path w="8402320" h="113664">
                <a:moveTo>
                  <a:pt x="3683063" y="0"/>
                </a:moveTo>
                <a:lnTo>
                  <a:pt x="3661473" y="4398"/>
                </a:lnTo>
                <a:lnTo>
                  <a:pt x="3643445" y="16408"/>
                </a:lnTo>
                <a:lnTo>
                  <a:pt x="3631085" y="34247"/>
                </a:lnTo>
                <a:lnTo>
                  <a:pt x="3626497" y="56133"/>
                </a:lnTo>
                <a:lnTo>
                  <a:pt x="3626497" y="56997"/>
                </a:lnTo>
                <a:lnTo>
                  <a:pt x="3630964" y="78884"/>
                </a:lnTo>
                <a:lnTo>
                  <a:pt x="3643122" y="96723"/>
                </a:lnTo>
                <a:lnTo>
                  <a:pt x="3661109" y="108732"/>
                </a:lnTo>
                <a:lnTo>
                  <a:pt x="3683063" y="113131"/>
                </a:lnTo>
                <a:lnTo>
                  <a:pt x="3705017" y="108732"/>
                </a:lnTo>
                <a:lnTo>
                  <a:pt x="3723005" y="96723"/>
                </a:lnTo>
                <a:lnTo>
                  <a:pt x="3735162" y="78884"/>
                </a:lnTo>
                <a:lnTo>
                  <a:pt x="3739629" y="56997"/>
                </a:lnTo>
                <a:lnTo>
                  <a:pt x="3739629" y="56133"/>
                </a:lnTo>
                <a:lnTo>
                  <a:pt x="3734980" y="34247"/>
                </a:lnTo>
                <a:lnTo>
                  <a:pt x="3722519" y="16408"/>
                </a:lnTo>
                <a:lnTo>
                  <a:pt x="3704471" y="4398"/>
                </a:lnTo>
                <a:lnTo>
                  <a:pt x="3683063" y="0"/>
                </a:lnTo>
                <a:close/>
              </a:path>
              <a:path w="8402320" h="113664">
                <a:moveTo>
                  <a:pt x="3942092" y="0"/>
                </a:moveTo>
                <a:lnTo>
                  <a:pt x="3920502" y="4398"/>
                </a:lnTo>
                <a:lnTo>
                  <a:pt x="3902475" y="16408"/>
                </a:lnTo>
                <a:lnTo>
                  <a:pt x="3890114" y="34247"/>
                </a:lnTo>
                <a:lnTo>
                  <a:pt x="3885526" y="56133"/>
                </a:lnTo>
                <a:lnTo>
                  <a:pt x="3885526" y="56997"/>
                </a:lnTo>
                <a:lnTo>
                  <a:pt x="3889993" y="78884"/>
                </a:lnTo>
                <a:lnTo>
                  <a:pt x="3902151" y="96723"/>
                </a:lnTo>
                <a:lnTo>
                  <a:pt x="3920138" y="108732"/>
                </a:lnTo>
                <a:lnTo>
                  <a:pt x="3942092" y="113131"/>
                </a:lnTo>
                <a:lnTo>
                  <a:pt x="3964047" y="108732"/>
                </a:lnTo>
                <a:lnTo>
                  <a:pt x="3982034" y="96723"/>
                </a:lnTo>
                <a:lnTo>
                  <a:pt x="3994192" y="78884"/>
                </a:lnTo>
                <a:lnTo>
                  <a:pt x="3998658" y="56997"/>
                </a:lnTo>
                <a:lnTo>
                  <a:pt x="3998658" y="56133"/>
                </a:lnTo>
                <a:lnTo>
                  <a:pt x="3994009" y="34247"/>
                </a:lnTo>
                <a:lnTo>
                  <a:pt x="3981548" y="16408"/>
                </a:lnTo>
                <a:lnTo>
                  <a:pt x="3963500" y="4398"/>
                </a:lnTo>
                <a:lnTo>
                  <a:pt x="3942092" y="0"/>
                </a:lnTo>
                <a:close/>
              </a:path>
              <a:path w="8402320" h="113664">
                <a:moveTo>
                  <a:pt x="4201134" y="0"/>
                </a:moveTo>
                <a:lnTo>
                  <a:pt x="4179544" y="4398"/>
                </a:lnTo>
                <a:lnTo>
                  <a:pt x="4161516" y="16408"/>
                </a:lnTo>
                <a:lnTo>
                  <a:pt x="4149156" y="34247"/>
                </a:lnTo>
                <a:lnTo>
                  <a:pt x="4144568" y="56133"/>
                </a:lnTo>
                <a:lnTo>
                  <a:pt x="4144568" y="56997"/>
                </a:lnTo>
                <a:lnTo>
                  <a:pt x="4149035" y="78884"/>
                </a:lnTo>
                <a:lnTo>
                  <a:pt x="4161193" y="96723"/>
                </a:lnTo>
                <a:lnTo>
                  <a:pt x="4179180" y="108732"/>
                </a:lnTo>
                <a:lnTo>
                  <a:pt x="4201134" y="113131"/>
                </a:lnTo>
                <a:lnTo>
                  <a:pt x="4223088" y="108732"/>
                </a:lnTo>
                <a:lnTo>
                  <a:pt x="4241076" y="96723"/>
                </a:lnTo>
                <a:lnTo>
                  <a:pt x="4253233" y="78884"/>
                </a:lnTo>
                <a:lnTo>
                  <a:pt x="4257700" y="56997"/>
                </a:lnTo>
                <a:lnTo>
                  <a:pt x="4257700" y="56133"/>
                </a:lnTo>
                <a:lnTo>
                  <a:pt x="4253051" y="34247"/>
                </a:lnTo>
                <a:lnTo>
                  <a:pt x="4240590" y="16408"/>
                </a:lnTo>
                <a:lnTo>
                  <a:pt x="4222542" y="4398"/>
                </a:lnTo>
                <a:lnTo>
                  <a:pt x="4201134" y="0"/>
                </a:lnTo>
                <a:close/>
              </a:path>
              <a:path w="8402320" h="113664">
                <a:moveTo>
                  <a:pt x="4460163" y="0"/>
                </a:moveTo>
                <a:lnTo>
                  <a:pt x="4438573" y="4398"/>
                </a:lnTo>
                <a:lnTo>
                  <a:pt x="4420546" y="16408"/>
                </a:lnTo>
                <a:lnTo>
                  <a:pt x="4408185" y="34247"/>
                </a:lnTo>
                <a:lnTo>
                  <a:pt x="4403598" y="56133"/>
                </a:lnTo>
                <a:lnTo>
                  <a:pt x="4403598" y="56997"/>
                </a:lnTo>
                <a:lnTo>
                  <a:pt x="4408064" y="78884"/>
                </a:lnTo>
                <a:lnTo>
                  <a:pt x="4420222" y="96723"/>
                </a:lnTo>
                <a:lnTo>
                  <a:pt x="4438209" y="108732"/>
                </a:lnTo>
                <a:lnTo>
                  <a:pt x="4460163" y="113131"/>
                </a:lnTo>
                <a:lnTo>
                  <a:pt x="4482118" y="108732"/>
                </a:lnTo>
                <a:lnTo>
                  <a:pt x="4500105" y="96723"/>
                </a:lnTo>
                <a:lnTo>
                  <a:pt x="4512263" y="78884"/>
                </a:lnTo>
                <a:lnTo>
                  <a:pt x="4516729" y="56997"/>
                </a:lnTo>
                <a:lnTo>
                  <a:pt x="4516729" y="56133"/>
                </a:lnTo>
                <a:lnTo>
                  <a:pt x="4512081" y="34247"/>
                </a:lnTo>
                <a:lnTo>
                  <a:pt x="4499619" y="16408"/>
                </a:lnTo>
                <a:lnTo>
                  <a:pt x="4481571" y="4398"/>
                </a:lnTo>
                <a:lnTo>
                  <a:pt x="4460163" y="0"/>
                </a:lnTo>
                <a:close/>
              </a:path>
              <a:path w="8402320" h="113664">
                <a:moveTo>
                  <a:pt x="4719205" y="0"/>
                </a:moveTo>
                <a:lnTo>
                  <a:pt x="4697615" y="4398"/>
                </a:lnTo>
                <a:lnTo>
                  <a:pt x="4679588" y="16408"/>
                </a:lnTo>
                <a:lnTo>
                  <a:pt x="4667227" y="34247"/>
                </a:lnTo>
                <a:lnTo>
                  <a:pt x="4662639" y="56133"/>
                </a:lnTo>
                <a:lnTo>
                  <a:pt x="4662639" y="56997"/>
                </a:lnTo>
                <a:lnTo>
                  <a:pt x="4667106" y="78884"/>
                </a:lnTo>
                <a:lnTo>
                  <a:pt x="4679264" y="96723"/>
                </a:lnTo>
                <a:lnTo>
                  <a:pt x="4697251" y="108732"/>
                </a:lnTo>
                <a:lnTo>
                  <a:pt x="4719205" y="113131"/>
                </a:lnTo>
                <a:lnTo>
                  <a:pt x="4741160" y="108732"/>
                </a:lnTo>
                <a:lnTo>
                  <a:pt x="4759147" y="96723"/>
                </a:lnTo>
                <a:lnTo>
                  <a:pt x="4771305" y="78884"/>
                </a:lnTo>
                <a:lnTo>
                  <a:pt x="4775771" y="56997"/>
                </a:lnTo>
                <a:lnTo>
                  <a:pt x="4775771" y="56133"/>
                </a:lnTo>
                <a:lnTo>
                  <a:pt x="4771122" y="34247"/>
                </a:lnTo>
                <a:lnTo>
                  <a:pt x="4758661" y="16408"/>
                </a:lnTo>
                <a:lnTo>
                  <a:pt x="4740613" y="4398"/>
                </a:lnTo>
                <a:lnTo>
                  <a:pt x="4719205" y="0"/>
                </a:lnTo>
                <a:close/>
              </a:path>
              <a:path w="8402320" h="113664">
                <a:moveTo>
                  <a:pt x="4978234" y="0"/>
                </a:moveTo>
                <a:lnTo>
                  <a:pt x="4956644" y="4398"/>
                </a:lnTo>
                <a:lnTo>
                  <a:pt x="4938617" y="16408"/>
                </a:lnTo>
                <a:lnTo>
                  <a:pt x="4926256" y="34247"/>
                </a:lnTo>
                <a:lnTo>
                  <a:pt x="4921669" y="56133"/>
                </a:lnTo>
                <a:lnTo>
                  <a:pt x="4921669" y="56997"/>
                </a:lnTo>
                <a:lnTo>
                  <a:pt x="4926135" y="78884"/>
                </a:lnTo>
                <a:lnTo>
                  <a:pt x="4938293" y="96723"/>
                </a:lnTo>
                <a:lnTo>
                  <a:pt x="4956280" y="108732"/>
                </a:lnTo>
                <a:lnTo>
                  <a:pt x="4978234" y="113131"/>
                </a:lnTo>
                <a:lnTo>
                  <a:pt x="5000189" y="108732"/>
                </a:lnTo>
                <a:lnTo>
                  <a:pt x="5018176" y="96723"/>
                </a:lnTo>
                <a:lnTo>
                  <a:pt x="5030334" y="78884"/>
                </a:lnTo>
                <a:lnTo>
                  <a:pt x="5034800" y="56997"/>
                </a:lnTo>
                <a:lnTo>
                  <a:pt x="5034800" y="56133"/>
                </a:lnTo>
                <a:lnTo>
                  <a:pt x="5030152" y="34247"/>
                </a:lnTo>
                <a:lnTo>
                  <a:pt x="5017690" y="16408"/>
                </a:lnTo>
                <a:lnTo>
                  <a:pt x="4999642" y="4398"/>
                </a:lnTo>
                <a:lnTo>
                  <a:pt x="4978234" y="0"/>
                </a:lnTo>
                <a:close/>
              </a:path>
              <a:path w="8402320" h="113664">
                <a:moveTo>
                  <a:pt x="5237276" y="0"/>
                </a:moveTo>
                <a:lnTo>
                  <a:pt x="5215686" y="4398"/>
                </a:lnTo>
                <a:lnTo>
                  <a:pt x="5197659" y="16408"/>
                </a:lnTo>
                <a:lnTo>
                  <a:pt x="5185298" y="34247"/>
                </a:lnTo>
                <a:lnTo>
                  <a:pt x="5180711" y="56133"/>
                </a:lnTo>
                <a:lnTo>
                  <a:pt x="5180711" y="56997"/>
                </a:lnTo>
                <a:lnTo>
                  <a:pt x="5185177" y="78884"/>
                </a:lnTo>
                <a:lnTo>
                  <a:pt x="5197335" y="96723"/>
                </a:lnTo>
                <a:lnTo>
                  <a:pt x="5215322" y="108732"/>
                </a:lnTo>
                <a:lnTo>
                  <a:pt x="5237276" y="113131"/>
                </a:lnTo>
                <a:lnTo>
                  <a:pt x="5259231" y="108732"/>
                </a:lnTo>
                <a:lnTo>
                  <a:pt x="5277218" y="96723"/>
                </a:lnTo>
                <a:lnTo>
                  <a:pt x="5289376" y="78884"/>
                </a:lnTo>
                <a:lnTo>
                  <a:pt x="5293842" y="56997"/>
                </a:lnTo>
                <a:lnTo>
                  <a:pt x="5293842" y="56133"/>
                </a:lnTo>
                <a:lnTo>
                  <a:pt x="5289194" y="34247"/>
                </a:lnTo>
                <a:lnTo>
                  <a:pt x="5276732" y="16408"/>
                </a:lnTo>
                <a:lnTo>
                  <a:pt x="5258684" y="4398"/>
                </a:lnTo>
                <a:lnTo>
                  <a:pt x="5237276" y="0"/>
                </a:lnTo>
                <a:close/>
              </a:path>
              <a:path w="8402320" h="113664">
                <a:moveTo>
                  <a:pt x="5496306" y="0"/>
                </a:moveTo>
                <a:lnTo>
                  <a:pt x="5474716" y="4398"/>
                </a:lnTo>
                <a:lnTo>
                  <a:pt x="5456688" y="16408"/>
                </a:lnTo>
                <a:lnTo>
                  <a:pt x="5444328" y="34247"/>
                </a:lnTo>
                <a:lnTo>
                  <a:pt x="5439740" y="56133"/>
                </a:lnTo>
                <a:lnTo>
                  <a:pt x="5439740" y="56997"/>
                </a:lnTo>
                <a:lnTo>
                  <a:pt x="5444206" y="78884"/>
                </a:lnTo>
                <a:lnTo>
                  <a:pt x="5456364" y="96723"/>
                </a:lnTo>
                <a:lnTo>
                  <a:pt x="5474351" y="108732"/>
                </a:lnTo>
                <a:lnTo>
                  <a:pt x="5496306" y="113131"/>
                </a:lnTo>
                <a:lnTo>
                  <a:pt x="5518260" y="108732"/>
                </a:lnTo>
                <a:lnTo>
                  <a:pt x="5536247" y="96723"/>
                </a:lnTo>
                <a:lnTo>
                  <a:pt x="5548405" y="78884"/>
                </a:lnTo>
                <a:lnTo>
                  <a:pt x="5552871" y="56997"/>
                </a:lnTo>
                <a:lnTo>
                  <a:pt x="5552871" y="56133"/>
                </a:lnTo>
                <a:lnTo>
                  <a:pt x="5548223" y="34247"/>
                </a:lnTo>
                <a:lnTo>
                  <a:pt x="5535761" y="16408"/>
                </a:lnTo>
                <a:lnTo>
                  <a:pt x="5517713" y="4398"/>
                </a:lnTo>
                <a:lnTo>
                  <a:pt x="5496306" y="0"/>
                </a:lnTo>
                <a:close/>
              </a:path>
              <a:path w="8402320" h="113664">
                <a:moveTo>
                  <a:pt x="5755347" y="0"/>
                </a:moveTo>
                <a:lnTo>
                  <a:pt x="5733757" y="4398"/>
                </a:lnTo>
                <a:lnTo>
                  <a:pt x="5715730" y="16408"/>
                </a:lnTo>
                <a:lnTo>
                  <a:pt x="5703369" y="34247"/>
                </a:lnTo>
                <a:lnTo>
                  <a:pt x="5698782" y="56133"/>
                </a:lnTo>
                <a:lnTo>
                  <a:pt x="5698782" y="56997"/>
                </a:lnTo>
                <a:lnTo>
                  <a:pt x="5703248" y="78884"/>
                </a:lnTo>
                <a:lnTo>
                  <a:pt x="5715406" y="96723"/>
                </a:lnTo>
                <a:lnTo>
                  <a:pt x="5733393" y="108732"/>
                </a:lnTo>
                <a:lnTo>
                  <a:pt x="5755347" y="113131"/>
                </a:lnTo>
                <a:lnTo>
                  <a:pt x="5777302" y="108732"/>
                </a:lnTo>
                <a:lnTo>
                  <a:pt x="5795289" y="96723"/>
                </a:lnTo>
                <a:lnTo>
                  <a:pt x="5807447" y="78884"/>
                </a:lnTo>
                <a:lnTo>
                  <a:pt x="5811913" y="56997"/>
                </a:lnTo>
                <a:lnTo>
                  <a:pt x="5811913" y="56133"/>
                </a:lnTo>
                <a:lnTo>
                  <a:pt x="5807265" y="34247"/>
                </a:lnTo>
                <a:lnTo>
                  <a:pt x="5794803" y="16408"/>
                </a:lnTo>
                <a:lnTo>
                  <a:pt x="5776755" y="4398"/>
                </a:lnTo>
                <a:lnTo>
                  <a:pt x="5755347" y="0"/>
                </a:lnTo>
                <a:close/>
              </a:path>
              <a:path w="8402320" h="113664">
                <a:moveTo>
                  <a:pt x="6014377" y="0"/>
                </a:moveTo>
                <a:lnTo>
                  <a:pt x="5992787" y="4398"/>
                </a:lnTo>
                <a:lnTo>
                  <a:pt x="5974759" y="16408"/>
                </a:lnTo>
                <a:lnTo>
                  <a:pt x="5962399" y="34247"/>
                </a:lnTo>
                <a:lnTo>
                  <a:pt x="5957811" y="56133"/>
                </a:lnTo>
                <a:lnTo>
                  <a:pt x="5957811" y="56997"/>
                </a:lnTo>
                <a:lnTo>
                  <a:pt x="5962277" y="78884"/>
                </a:lnTo>
                <a:lnTo>
                  <a:pt x="5974435" y="96723"/>
                </a:lnTo>
                <a:lnTo>
                  <a:pt x="5992422" y="108732"/>
                </a:lnTo>
                <a:lnTo>
                  <a:pt x="6014377" y="113131"/>
                </a:lnTo>
                <a:lnTo>
                  <a:pt x="6036331" y="108732"/>
                </a:lnTo>
                <a:lnTo>
                  <a:pt x="6054318" y="96723"/>
                </a:lnTo>
                <a:lnTo>
                  <a:pt x="6066476" y="78884"/>
                </a:lnTo>
                <a:lnTo>
                  <a:pt x="6070942" y="56997"/>
                </a:lnTo>
                <a:lnTo>
                  <a:pt x="6070942" y="56133"/>
                </a:lnTo>
                <a:lnTo>
                  <a:pt x="6066294" y="34247"/>
                </a:lnTo>
                <a:lnTo>
                  <a:pt x="6053832" y="16408"/>
                </a:lnTo>
                <a:lnTo>
                  <a:pt x="6035784" y="4398"/>
                </a:lnTo>
                <a:lnTo>
                  <a:pt x="6014377" y="0"/>
                </a:lnTo>
                <a:close/>
              </a:path>
              <a:path w="8402320" h="113664">
                <a:moveTo>
                  <a:pt x="6273419" y="0"/>
                </a:moveTo>
                <a:lnTo>
                  <a:pt x="6251829" y="4398"/>
                </a:lnTo>
                <a:lnTo>
                  <a:pt x="6233801" y="16408"/>
                </a:lnTo>
                <a:lnTo>
                  <a:pt x="6221441" y="34247"/>
                </a:lnTo>
                <a:lnTo>
                  <a:pt x="6216853" y="56133"/>
                </a:lnTo>
                <a:lnTo>
                  <a:pt x="6216853" y="56997"/>
                </a:lnTo>
                <a:lnTo>
                  <a:pt x="6221319" y="78884"/>
                </a:lnTo>
                <a:lnTo>
                  <a:pt x="6233477" y="96723"/>
                </a:lnTo>
                <a:lnTo>
                  <a:pt x="6251464" y="108732"/>
                </a:lnTo>
                <a:lnTo>
                  <a:pt x="6273419" y="113131"/>
                </a:lnTo>
                <a:lnTo>
                  <a:pt x="6295373" y="108732"/>
                </a:lnTo>
                <a:lnTo>
                  <a:pt x="6313360" y="96723"/>
                </a:lnTo>
                <a:lnTo>
                  <a:pt x="6325518" y="78884"/>
                </a:lnTo>
                <a:lnTo>
                  <a:pt x="6329984" y="56997"/>
                </a:lnTo>
                <a:lnTo>
                  <a:pt x="6329984" y="56133"/>
                </a:lnTo>
                <a:lnTo>
                  <a:pt x="6325336" y="34247"/>
                </a:lnTo>
                <a:lnTo>
                  <a:pt x="6312874" y="16408"/>
                </a:lnTo>
                <a:lnTo>
                  <a:pt x="6294826" y="4398"/>
                </a:lnTo>
                <a:lnTo>
                  <a:pt x="6273419" y="0"/>
                </a:lnTo>
                <a:close/>
              </a:path>
              <a:path w="8402320" h="113664">
                <a:moveTo>
                  <a:pt x="6532448" y="0"/>
                </a:moveTo>
                <a:lnTo>
                  <a:pt x="6510858" y="4398"/>
                </a:lnTo>
                <a:lnTo>
                  <a:pt x="6492830" y="16408"/>
                </a:lnTo>
                <a:lnTo>
                  <a:pt x="6480470" y="34247"/>
                </a:lnTo>
                <a:lnTo>
                  <a:pt x="6475882" y="56133"/>
                </a:lnTo>
                <a:lnTo>
                  <a:pt x="6475882" y="56997"/>
                </a:lnTo>
                <a:lnTo>
                  <a:pt x="6480348" y="78884"/>
                </a:lnTo>
                <a:lnTo>
                  <a:pt x="6492506" y="96723"/>
                </a:lnTo>
                <a:lnTo>
                  <a:pt x="6510493" y="108732"/>
                </a:lnTo>
                <a:lnTo>
                  <a:pt x="6532448" y="113131"/>
                </a:lnTo>
                <a:lnTo>
                  <a:pt x="6554402" y="108732"/>
                </a:lnTo>
                <a:lnTo>
                  <a:pt x="6572389" y="96723"/>
                </a:lnTo>
                <a:lnTo>
                  <a:pt x="6584547" y="78884"/>
                </a:lnTo>
                <a:lnTo>
                  <a:pt x="6589013" y="56997"/>
                </a:lnTo>
                <a:lnTo>
                  <a:pt x="6589013" y="56133"/>
                </a:lnTo>
                <a:lnTo>
                  <a:pt x="6584365" y="34247"/>
                </a:lnTo>
                <a:lnTo>
                  <a:pt x="6571903" y="16408"/>
                </a:lnTo>
                <a:lnTo>
                  <a:pt x="6553856" y="4398"/>
                </a:lnTo>
                <a:lnTo>
                  <a:pt x="6532448" y="0"/>
                </a:lnTo>
                <a:close/>
              </a:path>
              <a:path w="8402320" h="113664">
                <a:moveTo>
                  <a:pt x="6791490" y="0"/>
                </a:moveTo>
                <a:lnTo>
                  <a:pt x="6769900" y="4398"/>
                </a:lnTo>
                <a:lnTo>
                  <a:pt x="6751872" y="16408"/>
                </a:lnTo>
                <a:lnTo>
                  <a:pt x="6739512" y="34247"/>
                </a:lnTo>
                <a:lnTo>
                  <a:pt x="6734924" y="56133"/>
                </a:lnTo>
                <a:lnTo>
                  <a:pt x="6734924" y="56997"/>
                </a:lnTo>
                <a:lnTo>
                  <a:pt x="6739390" y="78884"/>
                </a:lnTo>
                <a:lnTo>
                  <a:pt x="6751548" y="96723"/>
                </a:lnTo>
                <a:lnTo>
                  <a:pt x="6769535" y="108732"/>
                </a:lnTo>
                <a:lnTo>
                  <a:pt x="6791490" y="113131"/>
                </a:lnTo>
                <a:lnTo>
                  <a:pt x="6813444" y="108732"/>
                </a:lnTo>
                <a:lnTo>
                  <a:pt x="6831431" y="96723"/>
                </a:lnTo>
                <a:lnTo>
                  <a:pt x="6843589" y="78884"/>
                </a:lnTo>
                <a:lnTo>
                  <a:pt x="6848055" y="56997"/>
                </a:lnTo>
                <a:lnTo>
                  <a:pt x="6848055" y="56133"/>
                </a:lnTo>
                <a:lnTo>
                  <a:pt x="6843407" y="34247"/>
                </a:lnTo>
                <a:lnTo>
                  <a:pt x="6830945" y="16408"/>
                </a:lnTo>
                <a:lnTo>
                  <a:pt x="6812897" y="4398"/>
                </a:lnTo>
                <a:lnTo>
                  <a:pt x="6791490" y="0"/>
                </a:lnTo>
                <a:close/>
              </a:path>
              <a:path w="8402320" h="113664">
                <a:moveTo>
                  <a:pt x="7050519" y="0"/>
                </a:moveTo>
                <a:lnTo>
                  <a:pt x="7028929" y="4398"/>
                </a:lnTo>
                <a:lnTo>
                  <a:pt x="7010901" y="16408"/>
                </a:lnTo>
                <a:lnTo>
                  <a:pt x="6998541" y="34247"/>
                </a:lnTo>
                <a:lnTo>
                  <a:pt x="6993953" y="56133"/>
                </a:lnTo>
                <a:lnTo>
                  <a:pt x="6993953" y="56997"/>
                </a:lnTo>
                <a:lnTo>
                  <a:pt x="6998419" y="78884"/>
                </a:lnTo>
                <a:lnTo>
                  <a:pt x="7010577" y="96723"/>
                </a:lnTo>
                <a:lnTo>
                  <a:pt x="7028564" y="108732"/>
                </a:lnTo>
                <a:lnTo>
                  <a:pt x="7050519" y="113131"/>
                </a:lnTo>
                <a:lnTo>
                  <a:pt x="7072473" y="108732"/>
                </a:lnTo>
                <a:lnTo>
                  <a:pt x="7090460" y="96723"/>
                </a:lnTo>
                <a:lnTo>
                  <a:pt x="7102618" y="78884"/>
                </a:lnTo>
                <a:lnTo>
                  <a:pt x="7107085" y="56997"/>
                </a:lnTo>
                <a:lnTo>
                  <a:pt x="7107085" y="56133"/>
                </a:lnTo>
                <a:lnTo>
                  <a:pt x="7102436" y="34247"/>
                </a:lnTo>
                <a:lnTo>
                  <a:pt x="7089975" y="16408"/>
                </a:lnTo>
                <a:lnTo>
                  <a:pt x="7071927" y="4398"/>
                </a:lnTo>
                <a:lnTo>
                  <a:pt x="7050519" y="0"/>
                </a:lnTo>
                <a:close/>
              </a:path>
              <a:path w="8402320" h="113664">
                <a:moveTo>
                  <a:pt x="7309561" y="0"/>
                </a:moveTo>
                <a:lnTo>
                  <a:pt x="7287971" y="4398"/>
                </a:lnTo>
                <a:lnTo>
                  <a:pt x="7269943" y="16408"/>
                </a:lnTo>
                <a:lnTo>
                  <a:pt x="7257583" y="34247"/>
                </a:lnTo>
                <a:lnTo>
                  <a:pt x="7252995" y="56133"/>
                </a:lnTo>
                <a:lnTo>
                  <a:pt x="7252995" y="56997"/>
                </a:lnTo>
                <a:lnTo>
                  <a:pt x="7257461" y="78884"/>
                </a:lnTo>
                <a:lnTo>
                  <a:pt x="7269619" y="96723"/>
                </a:lnTo>
                <a:lnTo>
                  <a:pt x="7287606" y="108732"/>
                </a:lnTo>
                <a:lnTo>
                  <a:pt x="7309561" y="113131"/>
                </a:lnTo>
                <a:lnTo>
                  <a:pt x="7331515" y="108732"/>
                </a:lnTo>
                <a:lnTo>
                  <a:pt x="7349502" y="96723"/>
                </a:lnTo>
                <a:lnTo>
                  <a:pt x="7361660" y="78884"/>
                </a:lnTo>
                <a:lnTo>
                  <a:pt x="7366127" y="56997"/>
                </a:lnTo>
                <a:lnTo>
                  <a:pt x="7366127" y="56133"/>
                </a:lnTo>
                <a:lnTo>
                  <a:pt x="7361478" y="34247"/>
                </a:lnTo>
                <a:lnTo>
                  <a:pt x="7349016" y="16408"/>
                </a:lnTo>
                <a:lnTo>
                  <a:pt x="7330969" y="4398"/>
                </a:lnTo>
                <a:lnTo>
                  <a:pt x="7309561" y="0"/>
                </a:lnTo>
                <a:close/>
              </a:path>
              <a:path w="8402320" h="113664">
                <a:moveTo>
                  <a:pt x="7568590" y="0"/>
                </a:moveTo>
                <a:lnTo>
                  <a:pt x="7547000" y="4398"/>
                </a:lnTo>
                <a:lnTo>
                  <a:pt x="7528972" y="16408"/>
                </a:lnTo>
                <a:lnTo>
                  <a:pt x="7516612" y="34247"/>
                </a:lnTo>
                <a:lnTo>
                  <a:pt x="7512024" y="56133"/>
                </a:lnTo>
                <a:lnTo>
                  <a:pt x="7512024" y="56997"/>
                </a:lnTo>
                <a:lnTo>
                  <a:pt x="7516491" y="78884"/>
                </a:lnTo>
                <a:lnTo>
                  <a:pt x="7528648" y="96723"/>
                </a:lnTo>
                <a:lnTo>
                  <a:pt x="7546636" y="108732"/>
                </a:lnTo>
                <a:lnTo>
                  <a:pt x="7568590" y="113131"/>
                </a:lnTo>
                <a:lnTo>
                  <a:pt x="7590544" y="108732"/>
                </a:lnTo>
                <a:lnTo>
                  <a:pt x="7608531" y="96723"/>
                </a:lnTo>
                <a:lnTo>
                  <a:pt x="7620689" y="78884"/>
                </a:lnTo>
                <a:lnTo>
                  <a:pt x="7625156" y="56997"/>
                </a:lnTo>
                <a:lnTo>
                  <a:pt x="7625156" y="56133"/>
                </a:lnTo>
                <a:lnTo>
                  <a:pt x="7620507" y="34247"/>
                </a:lnTo>
                <a:lnTo>
                  <a:pt x="7608046" y="16408"/>
                </a:lnTo>
                <a:lnTo>
                  <a:pt x="7589998" y="4398"/>
                </a:lnTo>
                <a:lnTo>
                  <a:pt x="7568590" y="0"/>
                </a:lnTo>
                <a:close/>
              </a:path>
              <a:path w="8402320" h="113664">
                <a:moveTo>
                  <a:pt x="7827632" y="0"/>
                </a:moveTo>
                <a:lnTo>
                  <a:pt x="7806042" y="4398"/>
                </a:lnTo>
                <a:lnTo>
                  <a:pt x="7788014" y="16408"/>
                </a:lnTo>
                <a:lnTo>
                  <a:pt x="7775654" y="34247"/>
                </a:lnTo>
                <a:lnTo>
                  <a:pt x="7771066" y="56133"/>
                </a:lnTo>
                <a:lnTo>
                  <a:pt x="7771066" y="56997"/>
                </a:lnTo>
                <a:lnTo>
                  <a:pt x="7775532" y="78884"/>
                </a:lnTo>
                <a:lnTo>
                  <a:pt x="7787690" y="96723"/>
                </a:lnTo>
                <a:lnTo>
                  <a:pt x="7805677" y="108732"/>
                </a:lnTo>
                <a:lnTo>
                  <a:pt x="7827632" y="113131"/>
                </a:lnTo>
                <a:lnTo>
                  <a:pt x="7849586" y="108732"/>
                </a:lnTo>
                <a:lnTo>
                  <a:pt x="7867573" y="96723"/>
                </a:lnTo>
                <a:lnTo>
                  <a:pt x="7879731" y="78884"/>
                </a:lnTo>
                <a:lnTo>
                  <a:pt x="7884198" y="56997"/>
                </a:lnTo>
                <a:lnTo>
                  <a:pt x="7884198" y="56133"/>
                </a:lnTo>
                <a:lnTo>
                  <a:pt x="7879549" y="34247"/>
                </a:lnTo>
                <a:lnTo>
                  <a:pt x="7867088" y="16408"/>
                </a:lnTo>
                <a:lnTo>
                  <a:pt x="7849040" y="4398"/>
                </a:lnTo>
                <a:lnTo>
                  <a:pt x="7827632" y="0"/>
                </a:lnTo>
                <a:close/>
              </a:path>
              <a:path w="8402320" h="113664">
                <a:moveTo>
                  <a:pt x="8086661" y="0"/>
                </a:moveTo>
                <a:lnTo>
                  <a:pt x="8065071" y="4398"/>
                </a:lnTo>
                <a:lnTo>
                  <a:pt x="8047043" y="16408"/>
                </a:lnTo>
                <a:lnTo>
                  <a:pt x="8034683" y="34247"/>
                </a:lnTo>
                <a:lnTo>
                  <a:pt x="8030095" y="56133"/>
                </a:lnTo>
                <a:lnTo>
                  <a:pt x="8030095" y="56997"/>
                </a:lnTo>
                <a:lnTo>
                  <a:pt x="8034562" y="78884"/>
                </a:lnTo>
                <a:lnTo>
                  <a:pt x="8046719" y="96723"/>
                </a:lnTo>
                <a:lnTo>
                  <a:pt x="8064707" y="108732"/>
                </a:lnTo>
                <a:lnTo>
                  <a:pt x="8086661" y="113131"/>
                </a:lnTo>
                <a:lnTo>
                  <a:pt x="8108615" y="108732"/>
                </a:lnTo>
                <a:lnTo>
                  <a:pt x="8126603" y="96723"/>
                </a:lnTo>
                <a:lnTo>
                  <a:pt x="8138760" y="78884"/>
                </a:lnTo>
                <a:lnTo>
                  <a:pt x="8143227" y="56997"/>
                </a:lnTo>
                <a:lnTo>
                  <a:pt x="8143227" y="56133"/>
                </a:lnTo>
                <a:lnTo>
                  <a:pt x="8138578" y="34247"/>
                </a:lnTo>
                <a:lnTo>
                  <a:pt x="8126117" y="16408"/>
                </a:lnTo>
                <a:lnTo>
                  <a:pt x="8108069" y="4398"/>
                </a:lnTo>
                <a:lnTo>
                  <a:pt x="8086661" y="0"/>
                </a:lnTo>
                <a:close/>
              </a:path>
              <a:path w="8402320" h="113664">
                <a:moveTo>
                  <a:pt x="8345703" y="0"/>
                </a:moveTo>
                <a:lnTo>
                  <a:pt x="8324113" y="4398"/>
                </a:lnTo>
                <a:lnTo>
                  <a:pt x="8306085" y="16408"/>
                </a:lnTo>
                <a:lnTo>
                  <a:pt x="8293725" y="34247"/>
                </a:lnTo>
                <a:lnTo>
                  <a:pt x="8289137" y="56133"/>
                </a:lnTo>
                <a:lnTo>
                  <a:pt x="8289137" y="56997"/>
                </a:lnTo>
                <a:lnTo>
                  <a:pt x="8293604" y="78884"/>
                </a:lnTo>
                <a:lnTo>
                  <a:pt x="8305761" y="96723"/>
                </a:lnTo>
                <a:lnTo>
                  <a:pt x="8323749" y="108732"/>
                </a:lnTo>
                <a:lnTo>
                  <a:pt x="8345703" y="113131"/>
                </a:lnTo>
                <a:lnTo>
                  <a:pt x="8367657" y="108732"/>
                </a:lnTo>
                <a:lnTo>
                  <a:pt x="8385644" y="96723"/>
                </a:lnTo>
                <a:lnTo>
                  <a:pt x="8397802" y="78884"/>
                </a:lnTo>
                <a:lnTo>
                  <a:pt x="8402269" y="56997"/>
                </a:lnTo>
                <a:lnTo>
                  <a:pt x="8402269" y="56133"/>
                </a:lnTo>
                <a:lnTo>
                  <a:pt x="8397620" y="34247"/>
                </a:lnTo>
                <a:lnTo>
                  <a:pt x="8385159" y="16408"/>
                </a:lnTo>
                <a:lnTo>
                  <a:pt x="8367111" y="4398"/>
                </a:lnTo>
                <a:lnTo>
                  <a:pt x="8345703" y="0"/>
                </a:lnTo>
                <a:close/>
              </a:path>
            </a:pathLst>
          </a:custGeom>
          <a:solidFill>
            <a:srgbClr val="E2E3E4"/>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a:p>
        </p:txBody>
      </p:sp>
      <p:sp>
        <p:nvSpPr>
          <p:cNvPr id="4" name="object 2">
            <a:extLst>
              <a:ext uri="{FF2B5EF4-FFF2-40B4-BE49-F238E27FC236}">
                <a16:creationId xmlns:a16="http://schemas.microsoft.com/office/drawing/2014/main" id="{20C88334-8E04-4350-F4BB-042A50E1DE9F}"/>
              </a:ext>
            </a:extLst>
          </p:cNvPr>
          <p:cNvSpPr>
            <a:spLocks/>
          </p:cNvSpPr>
          <p:nvPr userDrawn="1"/>
        </p:nvSpPr>
        <p:spPr bwMode="auto">
          <a:xfrm>
            <a:off x="371475" y="4789488"/>
            <a:ext cx="8401050" cy="85725"/>
          </a:xfrm>
          <a:custGeom>
            <a:avLst/>
            <a:gdLst>
              <a:gd name="T0" fmla="*/ 56439 w 8402320"/>
              <a:gd name="T1" fmla="*/ 5166 h 113664"/>
              <a:gd name="T2" fmla="*/ 314923 w 8402320"/>
              <a:gd name="T3" fmla="*/ 0 h 113664"/>
              <a:gd name="T4" fmla="*/ 336835 w 8402320"/>
              <a:gd name="T5" fmla="*/ 4966 h 113664"/>
              <a:gd name="T6" fmla="*/ 551876 w 8402320"/>
              <a:gd name="T7" fmla="*/ 201 h 113664"/>
              <a:gd name="T8" fmla="*/ 613276 w 8402320"/>
              <a:gd name="T9" fmla="*/ 4417 h 113664"/>
              <a:gd name="T10" fmla="*/ 792368 w 8402320"/>
              <a:gd name="T11" fmla="*/ 750 h 113664"/>
              <a:gd name="T12" fmla="*/ 883889 w 8402320"/>
              <a:gd name="T13" fmla="*/ 3602 h 113664"/>
              <a:gd name="T14" fmla="*/ 1038532 w 8402320"/>
              <a:gd name="T15" fmla="*/ 1564 h 113664"/>
              <a:gd name="T16" fmla="*/ 1146842 w 8402320"/>
              <a:gd name="T17" fmla="*/ 2603 h 113664"/>
              <a:gd name="T18" fmla="*/ 1292432 w 8402320"/>
              <a:gd name="T19" fmla="*/ 2563 h 113664"/>
              <a:gd name="T20" fmla="*/ 1405323 w 8402320"/>
              <a:gd name="T21" fmla="*/ 2563 h 113664"/>
              <a:gd name="T22" fmla="*/ 1550925 w 8402320"/>
              <a:gd name="T23" fmla="*/ 2603 h 113664"/>
              <a:gd name="T24" fmla="*/ 1659182 w 8402320"/>
              <a:gd name="T25" fmla="*/ 1564 h 113664"/>
              <a:gd name="T26" fmla="*/ 1813866 w 8402320"/>
              <a:gd name="T27" fmla="*/ 3602 h 113664"/>
              <a:gd name="T28" fmla="*/ 1905230 w 8402320"/>
              <a:gd name="T29" fmla="*/ 750 h 113664"/>
              <a:gd name="T30" fmla="*/ 2084493 w 8402320"/>
              <a:gd name="T31" fmla="*/ 4417 h 113664"/>
              <a:gd name="T32" fmla="*/ 2145711 w 8402320"/>
              <a:gd name="T33" fmla="*/ 201 h 113664"/>
              <a:gd name="T34" fmla="*/ 2360925 w 8402320"/>
              <a:gd name="T35" fmla="*/ 4966 h 113664"/>
              <a:gd name="T36" fmla="*/ 2382831 w 8402320"/>
              <a:gd name="T37" fmla="*/ 0 h 113664"/>
              <a:gd name="T38" fmla="*/ 2641325 w 8402320"/>
              <a:gd name="T39" fmla="*/ 5166 h 113664"/>
              <a:gd name="T40" fmla="*/ 2899806 w 8402320"/>
              <a:gd name="T41" fmla="*/ 0 h 113664"/>
              <a:gd name="T42" fmla="*/ 2921715 w 8402320"/>
              <a:gd name="T43" fmla="*/ 4966 h 113664"/>
              <a:gd name="T44" fmla="*/ 3136757 w 8402320"/>
              <a:gd name="T45" fmla="*/ 201 h 113664"/>
              <a:gd name="T46" fmla="*/ 3198158 w 8402320"/>
              <a:gd name="T47" fmla="*/ 4417 h 113664"/>
              <a:gd name="T48" fmla="*/ 3377248 w 8402320"/>
              <a:gd name="T49" fmla="*/ 750 h 113664"/>
              <a:gd name="T50" fmla="*/ 3468772 w 8402320"/>
              <a:gd name="T51" fmla="*/ 3602 h 113664"/>
              <a:gd name="T52" fmla="*/ 3623408 w 8402320"/>
              <a:gd name="T53" fmla="*/ 1564 h 113664"/>
              <a:gd name="T54" fmla="*/ 3731724 w 8402320"/>
              <a:gd name="T55" fmla="*/ 2603 h 113664"/>
              <a:gd name="T56" fmla="*/ 3877313 w 8402320"/>
              <a:gd name="T57" fmla="*/ 2563 h 113664"/>
              <a:gd name="T58" fmla="*/ 3990206 w 8402320"/>
              <a:gd name="T59" fmla="*/ 2563 h 113664"/>
              <a:gd name="T60" fmla="*/ 4135808 w 8402320"/>
              <a:gd name="T61" fmla="*/ 2603 h 113664"/>
              <a:gd name="T62" fmla="*/ 4244059 w 8402320"/>
              <a:gd name="T63" fmla="*/ 1564 h 113664"/>
              <a:gd name="T64" fmla="*/ 4398746 w 8402320"/>
              <a:gd name="T65" fmla="*/ 3602 h 113664"/>
              <a:gd name="T66" fmla="*/ 4490107 w 8402320"/>
              <a:gd name="T67" fmla="*/ 750 h 113664"/>
              <a:gd name="T68" fmla="*/ 4669372 w 8402320"/>
              <a:gd name="T69" fmla="*/ 4417 h 113664"/>
              <a:gd name="T70" fmla="*/ 4730592 w 8402320"/>
              <a:gd name="T71" fmla="*/ 201 h 113664"/>
              <a:gd name="T72" fmla="*/ 4945802 w 8402320"/>
              <a:gd name="T73" fmla="*/ 4966 h 113664"/>
              <a:gd name="T74" fmla="*/ 4967711 w 8402320"/>
              <a:gd name="T75" fmla="*/ 0 h 113664"/>
              <a:gd name="T76" fmla="*/ 5226205 w 8402320"/>
              <a:gd name="T77" fmla="*/ 5166 h 113664"/>
              <a:gd name="T78" fmla="*/ 5484686 w 8402320"/>
              <a:gd name="T79" fmla="*/ 0 h 113664"/>
              <a:gd name="T80" fmla="*/ 5506594 w 8402320"/>
              <a:gd name="T81" fmla="*/ 4966 h 113664"/>
              <a:gd name="T82" fmla="*/ 5721636 w 8402320"/>
              <a:gd name="T83" fmla="*/ 201 h 113664"/>
              <a:gd name="T84" fmla="*/ 5783038 w 8402320"/>
              <a:gd name="T85" fmla="*/ 4417 h 113664"/>
              <a:gd name="T86" fmla="*/ 5962128 w 8402320"/>
              <a:gd name="T87" fmla="*/ 750 h 113664"/>
              <a:gd name="T88" fmla="*/ 6053651 w 8402320"/>
              <a:gd name="T89" fmla="*/ 3602 h 113664"/>
              <a:gd name="T90" fmla="*/ 6208288 w 8402320"/>
              <a:gd name="T91" fmla="*/ 1564 h 113664"/>
              <a:gd name="T92" fmla="*/ 6316603 w 8402320"/>
              <a:gd name="T93" fmla="*/ 2603 h 113664"/>
              <a:gd name="T94" fmla="*/ 6462192 w 8402320"/>
              <a:gd name="T95" fmla="*/ 2563 h 113664"/>
              <a:gd name="T96" fmla="*/ 6575084 w 8402320"/>
              <a:gd name="T97" fmla="*/ 2563 h 113664"/>
              <a:gd name="T98" fmla="*/ 6720686 w 8402320"/>
              <a:gd name="T99" fmla="*/ 2603 h 113664"/>
              <a:gd name="T100" fmla="*/ 6828941 w 8402320"/>
              <a:gd name="T101" fmla="*/ 1564 h 113664"/>
              <a:gd name="T102" fmla="*/ 6983624 w 8402320"/>
              <a:gd name="T103" fmla="*/ 3602 h 113664"/>
              <a:gd name="T104" fmla="*/ 7074986 w 8402320"/>
              <a:gd name="T105" fmla="*/ 750 h 113664"/>
              <a:gd name="T106" fmla="*/ 7254251 w 8402320"/>
              <a:gd name="T107" fmla="*/ 4417 h 113664"/>
              <a:gd name="T108" fmla="*/ 7315471 w 8402320"/>
              <a:gd name="T109" fmla="*/ 201 h 113664"/>
              <a:gd name="T110" fmla="*/ 7530683 w 8402320"/>
              <a:gd name="T111" fmla="*/ 4966 h 113664"/>
              <a:gd name="T112" fmla="*/ 7552590 w 8402320"/>
              <a:gd name="T113" fmla="*/ 0 h 113664"/>
              <a:gd name="T114" fmla="*/ 7811084 w 8402320"/>
              <a:gd name="T115" fmla="*/ 5166 h 113664"/>
              <a:gd name="T116" fmla="*/ 8069566 w 8402320"/>
              <a:gd name="T117" fmla="*/ 0 h 113664"/>
              <a:gd name="T118" fmla="*/ 8091474 w 8402320"/>
              <a:gd name="T119" fmla="*/ 4966 h 113664"/>
              <a:gd name="T120" fmla="*/ 8306516 w 8402320"/>
              <a:gd name="T121" fmla="*/ 201 h 113664"/>
              <a:gd name="T122" fmla="*/ 8367917 w 8402320"/>
              <a:gd name="T123" fmla="*/ 4417 h 113664"/>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8402320" h="113664">
                <a:moveTo>
                  <a:pt x="56565" y="0"/>
                </a:moveTo>
                <a:lnTo>
                  <a:pt x="34975" y="4398"/>
                </a:lnTo>
                <a:lnTo>
                  <a:pt x="16948" y="16408"/>
                </a:lnTo>
                <a:lnTo>
                  <a:pt x="4587" y="34247"/>
                </a:lnTo>
                <a:lnTo>
                  <a:pt x="0" y="56133"/>
                </a:lnTo>
                <a:lnTo>
                  <a:pt x="0" y="56997"/>
                </a:lnTo>
                <a:lnTo>
                  <a:pt x="4466" y="78884"/>
                </a:lnTo>
                <a:lnTo>
                  <a:pt x="16624" y="96723"/>
                </a:lnTo>
                <a:lnTo>
                  <a:pt x="34611" y="108732"/>
                </a:lnTo>
                <a:lnTo>
                  <a:pt x="56565" y="113131"/>
                </a:lnTo>
                <a:lnTo>
                  <a:pt x="78520" y="108732"/>
                </a:lnTo>
                <a:lnTo>
                  <a:pt x="96507" y="96723"/>
                </a:lnTo>
                <a:lnTo>
                  <a:pt x="108665" y="78884"/>
                </a:lnTo>
                <a:lnTo>
                  <a:pt x="113131" y="56997"/>
                </a:lnTo>
                <a:lnTo>
                  <a:pt x="113131" y="56133"/>
                </a:lnTo>
                <a:lnTo>
                  <a:pt x="108483" y="34247"/>
                </a:lnTo>
                <a:lnTo>
                  <a:pt x="96021" y="16408"/>
                </a:lnTo>
                <a:lnTo>
                  <a:pt x="77973" y="4398"/>
                </a:lnTo>
                <a:lnTo>
                  <a:pt x="56565" y="0"/>
                </a:lnTo>
                <a:close/>
              </a:path>
              <a:path w="8402320" h="113664">
                <a:moveTo>
                  <a:pt x="315595" y="0"/>
                </a:moveTo>
                <a:lnTo>
                  <a:pt x="294005" y="4398"/>
                </a:lnTo>
                <a:lnTo>
                  <a:pt x="275977" y="16408"/>
                </a:lnTo>
                <a:lnTo>
                  <a:pt x="263617" y="34247"/>
                </a:lnTo>
                <a:lnTo>
                  <a:pt x="259029" y="56133"/>
                </a:lnTo>
                <a:lnTo>
                  <a:pt x="259029" y="56997"/>
                </a:lnTo>
                <a:lnTo>
                  <a:pt x="263495" y="78884"/>
                </a:lnTo>
                <a:lnTo>
                  <a:pt x="275653" y="96723"/>
                </a:lnTo>
                <a:lnTo>
                  <a:pt x="293640" y="108732"/>
                </a:lnTo>
                <a:lnTo>
                  <a:pt x="315595" y="113131"/>
                </a:lnTo>
                <a:lnTo>
                  <a:pt x="337549" y="108732"/>
                </a:lnTo>
                <a:lnTo>
                  <a:pt x="355536" y="96723"/>
                </a:lnTo>
                <a:lnTo>
                  <a:pt x="367694" y="78884"/>
                </a:lnTo>
                <a:lnTo>
                  <a:pt x="372160" y="56997"/>
                </a:lnTo>
                <a:lnTo>
                  <a:pt x="372160" y="56133"/>
                </a:lnTo>
                <a:lnTo>
                  <a:pt x="367512" y="34247"/>
                </a:lnTo>
                <a:lnTo>
                  <a:pt x="355050" y="16408"/>
                </a:lnTo>
                <a:lnTo>
                  <a:pt x="337002" y="4398"/>
                </a:lnTo>
                <a:lnTo>
                  <a:pt x="315595" y="0"/>
                </a:lnTo>
                <a:close/>
              </a:path>
              <a:path w="8402320" h="113664">
                <a:moveTo>
                  <a:pt x="574636" y="0"/>
                </a:moveTo>
                <a:lnTo>
                  <a:pt x="553046" y="4398"/>
                </a:lnTo>
                <a:lnTo>
                  <a:pt x="535019" y="16408"/>
                </a:lnTo>
                <a:lnTo>
                  <a:pt x="522658" y="34247"/>
                </a:lnTo>
                <a:lnTo>
                  <a:pt x="518071" y="56133"/>
                </a:lnTo>
                <a:lnTo>
                  <a:pt x="518071" y="56997"/>
                </a:lnTo>
                <a:lnTo>
                  <a:pt x="522537" y="78884"/>
                </a:lnTo>
                <a:lnTo>
                  <a:pt x="534695" y="96723"/>
                </a:lnTo>
                <a:lnTo>
                  <a:pt x="552682" y="108732"/>
                </a:lnTo>
                <a:lnTo>
                  <a:pt x="574636" y="113131"/>
                </a:lnTo>
                <a:lnTo>
                  <a:pt x="596591" y="108732"/>
                </a:lnTo>
                <a:lnTo>
                  <a:pt x="614578" y="96723"/>
                </a:lnTo>
                <a:lnTo>
                  <a:pt x="626736" y="78884"/>
                </a:lnTo>
                <a:lnTo>
                  <a:pt x="631202" y="56997"/>
                </a:lnTo>
                <a:lnTo>
                  <a:pt x="631202" y="56133"/>
                </a:lnTo>
                <a:lnTo>
                  <a:pt x="626554" y="34247"/>
                </a:lnTo>
                <a:lnTo>
                  <a:pt x="614092" y="16408"/>
                </a:lnTo>
                <a:lnTo>
                  <a:pt x="596044" y="4398"/>
                </a:lnTo>
                <a:lnTo>
                  <a:pt x="574636" y="0"/>
                </a:lnTo>
                <a:close/>
              </a:path>
              <a:path w="8402320" h="113664">
                <a:moveTo>
                  <a:pt x="833666" y="0"/>
                </a:moveTo>
                <a:lnTo>
                  <a:pt x="812076" y="4398"/>
                </a:lnTo>
                <a:lnTo>
                  <a:pt x="794048" y="16408"/>
                </a:lnTo>
                <a:lnTo>
                  <a:pt x="781688" y="34247"/>
                </a:lnTo>
                <a:lnTo>
                  <a:pt x="777100" y="56133"/>
                </a:lnTo>
                <a:lnTo>
                  <a:pt x="777100" y="56997"/>
                </a:lnTo>
                <a:lnTo>
                  <a:pt x="781566" y="78884"/>
                </a:lnTo>
                <a:lnTo>
                  <a:pt x="793724" y="96723"/>
                </a:lnTo>
                <a:lnTo>
                  <a:pt x="811711" y="108732"/>
                </a:lnTo>
                <a:lnTo>
                  <a:pt x="833666" y="113131"/>
                </a:lnTo>
                <a:lnTo>
                  <a:pt x="855620" y="108732"/>
                </a:lnTo>
                <a:lnTo>
                  <a:pt x="873607" y="96723"/>
                </a:lnTo>
                <a:lnTo>
                  <a:pt x="885765" y="78884"/>
                </a:lnTo>
                <a:lnTo>
                  <a:pt x="890231" y="56997"/>
                </a:lnTo>
                <a:lnTo>
                  <a:pt x="890231" y="56133"/>
                </a:lnTo>
                <a:lnTo>
                  <a:pt x="885583" y="34247"/>
                </a:lnTo>
                <a:lnTo>
                  <a:pt x="873121" y="16408"/>
                </a:lnTo>
                <a:lnTo>
                  <a:pt x="855073" y="4398"/>
                </a:lnTo>
                <a:lnTo>
                  <a:pt x="833666" y="0"/>
                </a:lnTo>
                <a:close/>
              </a:path>
              <a:path w="8402320" h="113664">
                <a:moveTo>
                  <a:pt x="1092708" y="0"/>
                </a:moveTo>
                <a:lnTo>
                  <a:pt x="1071118" y="4398"/>
                </a:lnTo>
                <a:lnTo>
                  <a:pt x="1053090" y="16408"/>
                </a:lnTo>
                <a:lnTo>
                  <a:pt x="1040730" y="34247"/>
                </a:lnTo>
                <a:lnTo>
                  <a:pt x="1036142" y="56133"/>
                </a:lnTo>
                <a:lnTo>
                  <a:pt x="1036142" y="56997"/>
                </a:lnTo>
                <a:lnTo>
                  <a:pt x="1040608" y="78884"/>
                </a:lnTo>
                <a:lnTo>
                  <a:pt x="1052766" y="96723"/>
                </a:lnTo>
                <a:lnTo>
                  <a:pt x="1070753" y="108732"/>
                </a:lnTo>
                <a:lnTo>
                  <a:pt x="1092708" y="113131"/>
                </a:lnTo>
                <a:lnTo>
                  <a:pt x="1114662" y="108732"/>
                </a:lnTo>
                <a:lnTo>
                  <a:pt x="1132649" y="96723"/>
                </a:lnTo>
                <a:lnTo>
                  <a:pt x="1144807" y="78884"/>
                </a:lnTo>
                <a:lnTo>
                  <a:pt x="1149273" y="56997"/>
                </a:lnTo>
                <a:lnTo>
                  <a:pt x="1149273" y="56133"/>
                </a:lnTo>
                <a:lnTo>
                  <a:pt x="1144625" y="34247"/>
                </a:lnTo>
                <a:lnTo>
                  <a:pt x="1132163" y="16408"/>
                </a:lnTo>
                <a:lnTo>
                  <a:pt x="1114115" y="4398"/>
                </a:lnTo>
                <a:lnTo>
                  <a:pt x="1092708" y="0"/>
                </a:lnTo>
                <a:close/>
              </a:path>
              <a:path w="8402320" h="113664">
                <a:moveTo>
                  <a:pt x="1351737" y="0"/>
                </a:moveTo>
                <a:lnTo>
                  <a:pt x="1330147" y="4398"/>
                </a:lnTo>
                <a:lnTo>
                  <a:pt x="1312119" y="16408"/>
                </a:lnTo>
                <a:lnTo>
                  <a:pt x="1299759" y="34247"/>
                </a:lnTo>
                <a:lnTo>
                  <a:pt x="1295171" y="56133"/>
                </a:lnTo>
                <a:lnTo>
                  <a:pt x="1295171" y="56997"/>
                </a:lnTo>
                <a:lnTo>
                  <a:pt x="1299637" y="78884"/>
                </a:lnTo>
                <a:lnTo>
                  <a:pt x="1311795" y="96723"/>
                </a:lnTo>
                <a:lnTo>
                  <a:pt x="1329782" y="108732"/>
                </a:lnTo>
                <a:lnTo>
                  <a:pt x="1351737" y="113131"/>
                </a:lnTo>
                <a:lnTo>
                  <a:pt x="1373691" y="108732"/>
                </a:lnTo>
                <a:lnTo>
                  <a:pt x="1391678" y="96723"/>
                </a:lnTo>
                <a:lnTo>
                  <a:pt x="1403836" y="78884"/>
                </a:lnTo>
                <a:lnTo>
                  <a:pt x="1408303" y="56997"/>
                </a:lnTo>
                <a:lnTo>
                  <a:pt x="1408303" y="56133"/>
                </a:lnTo>
                <a:lnTo>
                  <a:pt x="1403654" y="34247"/>
                </a:lnTo>
                <a:lnTo>
                  <a:pt x="1391192" y="16408"/>
                </a:lnTo>
                <a:lnTo>
                  <a:pt x="1373145" y="4398"/>
                </a:lnTo>
                <a:lnTo>
                  <a:pt x="1351737" y="0"/>
                </a:lnTo>
                <a:close/>
              </a:path>
              <a:path w="8402320" h="113664">
                <a:moveTo>
                  <a:pt x="1610779" y="0"/>
                </a:moveTo>
                <a:lnTo>
                  <a:pt x="1589189" y="4398"/>
                </a:lnTo>
                <a:lnTo>
                  <a:pt x="1571161" y="16408"/>
                </a:lnTo>
                <a:lnTo>
                  <a:pt x="1558801" y="34247"/>
                </a:lnTo>
                <a:lnTo>
                  <a:pt x="1554213" y="56133"/>
                </a:lnTo>
                <a:lnTo>
                  <a:pt x="1554213" y="56997"/>
                </a:lnTo>
                <a:lnTo>
                  <a:pt x="1558679" y="78884"/>
                </a:lnTo>
                <a:lnTo>
                  <a:pt x="1570837" y="96723"/>
                </a:lnTo>
                <a:lnTo>
                  <a:pt x="1588824" y="108732"/>
                </a:lnTo>
                <a:lnTo>
                  <a:pt x="1610779" y="113131"/>
                </a:lnTo>
                <a:lnTo>
                  <a:pt x="1632733" y="108732"/>
                </a:lnTo>
                <a:lnTo>
                  <a:pt x="1650720" y="96723"/>
                </a:lnTo>
                <a:lnTo>
                  <a:pt x="1662878" y="78884"/>
                </a:lnTo>
                <a:lnTo>
                  <a:pt x="1667344" y="56997"/>
                </a:lnTo>
                <a:lnTo>
                  <a:pt x="1667344" y="56133"/>
                </a:lnTo>
                <a:lnTo>
                  <a:pt x="1662696" y="34247"/>
                </a:lnTo>
                <a:lnTo>
                  <a:pt x="1650234" y="16408"/>
                </a:lnTo>
                <a:lnTo>
                  <a:pt x="1632186" y="4398"/>
                </a:lnTo>
                <a:lnTo>
                  <a:pt x="1610779" y="0"/>
                </a:lnTo>
                <a:close/>
              </a:path>
              <a:path w="8402320" h="113664">
                <a:moveTo>
                  <a:pt x="1869808" y="0"/>
                </a:moveTo>
                <a:lnTo>
                  <a:pt x="1848218" y="4398"/>
                </a:lnTo>
                <a:lnTo>
                  <a:pt x="1830190" y="16408"/>
                </a:lnTo>
                <a:lnTo>
                  <a:pt x="1817830" y="34247"/>
                </a:lnTo>
                <a:lnTo>
                  <a:pt x="1813242" y="56133"/>
                </a:lnTo>
                <a:lnTo>
                  <a:pt x="1813242" y="56997"/>
                </a:lnTo>
                <a:lnTo>
                  <a:pt x="1817708" y="78884"/>
                </a:lnTo>
                <a:lnTo>
                  <a:pt x="1829866" y="96723"/>
                </a:lnTo>
                <a:lnTo>
                  <a:pt x="1847853" y="108732"/>
                </a:lnTo>
                <a:lnTo>
                  <a:pt x="1869808" y="113131"/>
                </a:lnTo>
                <a:lnTo>
                  <a:pt x="1891762" y="108732"/>
                </a:lnTo>
                <a:lnTo>
                  <a:pt x="1909749" y="96723"/>
                </a:lnTo>
                <a:lnTo>
                  <a:pt x="1921907" y="78884"/>
                </a:lnTo>
                <a:lnTo>
                  <a:pt x="1926374" y="56997"/>
                </a:lnTo>
                <a:lnTo>
                  <a:pt x="1926374" y="56133"/>
                </a:lnTo>
                <a:lnTo>
                  <a:pt x="1921725" y="34247"/>
                </a:lnTo>
                <a:lnTo>
                  <a:pt x="1909264" y="16408"/>
                </a:lnTo>
                <a:lnTo>
                  <a:pt x="1891216" y="4398"/>
                </a:lnTo>
                <a:lnTo>
                  <a:pt x="1869808" y="0"/>
                </a:lnTo>
                <a:close/>
              </a:path>
              <a:path w="8402320" h="113664">
                <a:moveTo>
                  <a:pt x="2128850" y="0"/>
                </a:moveTo>
                <a:lnTo>
                  <a:pt x="2107260" y="4398"/>
                </a:lnTo>
                <a:lnTo>
                  <a:pt x="2089232" y="16408"/>
                </a:lnTo>
                <a:lnTo>
                  <a:pt x="2076872" y="34247"/>
                </a:lnTo>
                <a:lnTo>
                  <a:pt x="2072284" y="56133"/>
                </a:lnTo>
                <a:lnTo>
                  <a:pt x="2072284" y="56997"/>
                </a:lnTo>
                <a:lnTo>
                  <a:pt x="2076750" y="78884"/>
                </a:lnTo>
                <a:lnTo>
                  <a:pt x="2088908" y="96723"/>
                </a:lnTo>
                <a:lnTo>
                  <a:pt x="2106895" y="108732"/>
                </a:lnTo>
                <a:lnTo>
                  <a:pt x="2128850" y="113131"/>
                </a:lnTo>
                <a:lnTo>
                  <a:pt x="2150804" y="108732"/>
                </a:lnTo>
                <a:lnTo>
                  <a:pt x="2168791" y="96723"/>
                </a:lnTo>
                <a:lnTo>
                  <a:pt x="2180949" y="78884"/>
                </a:lnTo>
                <a:lnTo>
                  <a:pt x="2185416" y="56997"/>
                </a:lnTo>
                <a:lnTo>
                  <a:pt x="2185416" y="56133"/>
                </a:lnTo>
                <a:lnTo>
                  <a:pt x="2180767" y="34247"/>
                </a:lnTo>
                <a:lnTo>
                  <a:pt x="2168305" y="16408"/>
                </a:lnTo>
                <a:lnTo>
                  <a:pt x="2150258" y="4398"/>
                </a:lnTo>
                <a:lnTo>
                  <a:pt x="2128850" y="0"/>
                </a:lnTo>
                <a:close/>
              </a:path>
              <a:path w="8402320" h="113664">
                <a:moveTo>
                  <a:pt x="2387879" y="0"/>
                </a:moveTo>
                <a:lnTo>
                  <a:pt x="2366289" y="4398"/>
                </a:lnTo>
                <a:lnTo>
                  <a:pt x="2348261" y="16408"/>
                </a:lnTo>
                <a:lnTo>
                  <a:pt x="2335901" y="34247"/>
                </a:lnTo>
                <a:lnTo>
                  <a:pt x="2331313" y="56133"/>
                </a:lnTo>
                <a:lnTo>
                  <a:pt x="2331313" y="56997"/>
                </a:lnTo>
                <a:lnTo>
                  <a:pt x="2335780" y="78884"/>
                </a:lnTo>
                <a:lnTo>
                  <a:pt x="2347937" y="96723"/>
                </a:lnTo>
                <a:lnTo>
                  <a:pt x="2365925" y="108732"/>
                </a:lnTo>
                <a:lnTo>
                  <a:pt x="2387879" y="113131"/>
                </a:lnTo>
                <a:lnTo>
                  <a:pt x="2409833" y="108732"/>
                </a:lnTo>
                <a:lnTo>
                  <a:pt x="2427820" y="96723"/>
                </a:lnTo>
                <a:lnTo>
                  <a:pt x="2439978" y="78884"/>
                </a:lnTo>
                <a:lnTo>
                  <a:pt x="2444445" y="56997"/>
                </a:lnTo>
                <a:lnTo>
                  <a:pt x="2444445" y="56133"/>
                </a:lnTo>
                <a:lnTo>
                  <a:pt x="2439796" y="34247"/>
                </a:lnTo>
                <a:lnTo>
                  <a:pt x="2427335" y="16408"/>
                </a:lnTo>
                <a:lnTo>
                  <a:pt x="2409287" y="4398"/>
                </a:lnTo>
                <a:lnTo>
                  <a:pt x="2387879" y="0"/>
                </a:lnTo>
                <a:close/>
              </a:path>
              <a:path w="8402320" h="113664">
                <a:moveTo>
                  <a:pt x="2646921" y="0"/>
                </a:moveTo>
                <a:lnTo>
                  <a:pt x="2625331" y="4398"/>
                </a:lnTo>
                <a:lnTo>
                  <a:pt x="2607303" y="16408"/>
                </a:lnTo>
                <a:lnTo>
                  <a:pt x="2594943" y="34247"/>
                </a:lnTo>
                <a:lnTo>
                  <a:pt x="2590355" y="56133"/>
                </a:lnTo>
                <a:lnTo>
                  <a:pt x="2590355" y="56997"/>
                </a:lnTo>
                <a:lnTo>
                  <a:pt x="2594821" y="78884"/>
                </a:lnTo>
                <a:lnTo>
                  <a:pt x="2606979" y="96723"/>
                </a:lnTo>
                <a:lnTo>
                  <a:pt x="2624966" y="108732"/>
                </a:lnTo>
                <a:lnTo>
                  <a:pt x="2646921" y="113131"/>
                </a:lnTo>
                <a:lnTo>
                  <a:pt x="2668875" y="108732"/>
                </a:lnTo>
                <a:lnTo>
                  <a:pt x="2686862" y="96723"/>
                </a:lnTo>
                <a:lnTo>
                  <a:pt x="2699020" y="78884"/>
                </a:lnTo>
                <a:lnTo>
                  <a:pt x="2703487" y="56997"/>
                </a:lnTo>
                <a:lnTo>
                  <a:pt x="2703487" y="56133"/>
                </a:lnTo>
                <a:lnTo>
                  <a:pt x="2698838" y="34247"/>
                </a:lnTo>
                <a:lnTo>
                  <a:pt x="2686377" y="16408"/>
                </a:lnTo>
                <a:lnTo>
                  <a:pt x="2668329" y="4398"/>
                </a:lnTo>
                <a:lnTo>
                  <a:pt x="2646921" y="0"/>
                </a:lnTo>
                <a:close/>
              </a:path>
              <a:path w="8402320" h="113664">
                <a:moveTo>
                  <a:pt x="2905950" y="0"/>
                </a:moveTo>
                <a:lnTo>
                  <a:pt x="2884360" y="4398"/>
                </a:lnTo>
                <a:lnTo>
                  <a:pt x="2866332" y="16408"/>
                </a:lnTo>
                <a:lnTo>
                  <a:pt x="2853972" y="34247"/>
                </a:lnTo>
                <a:lnTo>
                  <a:pt x="2849384" y="56133"/>
                </a:lnTo>
                <a:lnTo>
                  <a:pt x="2849384" y="56997"/>
                </a:lnTo>
                <a:lnTo>
                  <a:pt x="2853851" y="78884"/>
                </a:lnTo>
                <a:lnTo>
                  <a:pt x="2866009" y="96723"/>
                </a:lnTo>
                <a:lnTo>
                  <a:pt x="2883996" y="108732"/>
                </a:lnTo>
                <a:lnTo>
                  <a:pt x="2905950" y="113131"/>
                </a:lnTo>
                <a:lnTo>
                  <a:pt x="2927904" y="108732"/>
                </a:lnTo>
                <a:lnTo>
                  <a:pt x="2945892" y="96723"/>
                </a:lnTo>
                <a:lnTo>
                  <a:pt x="2958049" y="78884"/>
                </a:lnTo>
                <a:lnTo>
                  <a:pt x="2962516" y="56997"/>
                </a:lnTo>
                <a:lnTo>
                  <a:pt x="2962516" y="56133"/>
                </a:lnTo>
                <a:lnTo>
                  <a:pt x="2957867" y="34247"/>
                </a:lnTo>
                <a:lnTo>
                  <a:pt x="2945406" y="16408"/>
                </a:lnTo>
                <a:lnTo>
                  <a:pt x="2927358" y="4398"/>
                </a:lnTo>
                <a:lnTo>
                  <a:pt x="2905950" y="0"/>
                </a:lnTo>
                <a:close/>
              </a:path>
              <a:path w="8402320" h="113664">
                <a:moveTo>
                  <a:pt x="3164992" y="0"/>
                </a:moveTo>
                <a:lnTo>
                  <a:pt x="3143402" y="4398"/>
                </a:lnTo>
                <a:lnTo>
                  <a:pt x="3125374" y="16408"/>
                </a:lnTo>
                <a:lnTo>
                  <a:pt x="3113014" y="34247"/>
                </a:lnTo>
                <a:lnTo>
                  <a:pt x="3108426" y="56133"/>
                </a:lnTo>
                <a:lnTo>
                  <a:pt x="3108426" y="56997"/>
                </a:lnTo>
                <a:lnTo>
                  <a:pt x="3112893" y="78884"/>
                </a:lnTo>
                <a:lnTo>
                  <a:pt x="3125050" y="96723"/>
                </a:lnTo>
                <a:lnTo>
                  <a:pt x="3143038" y="108732"/>
                </a:lnTo>
                <a:lnTo>
                  <a:pt x="3164992" y="113131"/>
                </a:lnTo>
                <a:lnTo>
                  <a:pt x="3186946" y="108732"/>
                </a:lnTo>
                <a:lnTo>
                  <a:pt x="3204933" y="96723"/>
                </a:lnTo>
                <a:lnTo>
                  <a:pt x="3217091" y="78884"/>
                </a:lnTo>
                <a:lnTo>
                  <a:pt x="3221558" y="56997"/>
                </a:lnTo>
                <a:lnTo>
                  <a:pt x="3221558" y="56133"/>
                </a:lnTo>
                <a:lnTo>
                  <a:pt x="3216909" y="34247"/>
                </a:lnTo>
                <a:lnTo>
                  <a:pt x="3204448" y="16408"/>
                </a:lnTo>
                <a:lnTo>
                  <a:pt x="3186400" y="4398"/>
                </a:lnTo>
                <a:lnTo>
                  <a:pt x="3164992" y="0"/>
                </a:lnTo>
                <a:close/>
              </a:path>
              <a:path w="8402320" h="113664">
                <a:moveTo>
                  <a:pt x="3424021" y="0"/>
                </a:moveTo>
                <a:lnTo>
                  <a:pt x="3402431" y="4398"/>
                </a:lnTo>
                <a:lnTo>
                  <a:pt x="3384403" y="16408"/>
                </a:lnTo>
                <a:lnTo>
                  <a:pt x="3372043" y="34247"/>
                </a:lnTo>
                <a:lnTo>
                  <a:pt x="3367455" y="56133"/>
                </a:lnTo>
                <a:lnTo>
                  <a:pt x="3367455" y="56997"/>
                </a:lnTo>
                <a:lnTo>
                  <a:pt x="3371922" y="78884"/>
                </a:lnTo>
                <a:lnTo>
                  <a:pt x="3384080" y="96723"/>
                </a:lnTo>
                <a:lnTo>
                  <a:pt x="3402067" y="108732"/>
                </a:lnTo>
                <a:lnTo>
                  <a:pt x="3424021" y="113131"/>
                </a:lnTo>
                <a:lnTo>
                  <a:pt x="3445975" y="108732"/>
                </a:lnTo>
                <a:lnTo>
                  <a:pt x="3463963" y="96723"/>
                </a:lnTo>
                <a:lnTo>
                  <a:pt x="3476120" y="78884"/>
                </a:lnTo>
                <a:lnTo>
                  <a:pt x="3480587" y="56997"/>
                </a:lnTo>
                <a:lnTo>
                  <a:pt x="3480587" y="56133"/>
                </a:lnTo>
                <a:lnTo>
                  <a:pt x="3475938" y="34247"/>
                </a:lnTo>
                <a:lnTo>
                  <a:pt x="3463477" y="16408"/>
                </a:lnTo>
                <a:lnTo>
                  <a:pt x="3445429" y="4398"/>
                </a:lnTo>
                <a:lnTo>
                  <a:pt x="3424021" y="0"/>
                </a:lnTo>
                <a:close/>
              </a:path>
              <a:path w="8402320" h="113664">
                <a:moveTo>
                  <a:pt x="3683063" y="0"/>
                </a:moveTo>
                <a:lnTo>
                  <a:pt x="3661473" y="4398"/>
                </a:lnTo>
                <a:lnTo>
                  <a:pt x="3643445" y="16408"/>
                </a:lnTo>
                <a:lnTo>
                  <a:pt x="3631085" y="34247"/>
                </a:lnTo>
                <a:lnTo>
                  <a:pt x="3626497" y="56133"/>
                </a:lnTo>
                <a:lnTo>
                  <a:pt x="3626497" y="56997"/>
                </a:lnTo>
                <a:lnTo>
                  <a:pt x="3630964" y="78884"/>
                </a:lnTo>
                <a:lnTo>
                  <a:pt x="3643122" y="96723"/>
                </a:lnTo>
                <a:lnTo>
                  <a:pt x="3661109" y="108732"/>
                </a:lnTo>
                <a:lnTo>
                  <a:pt x="3683063" y="113131"/>
                </a:lnTo>
                <a:lnTo>
                  <a:pt x="3705017" y="108732"/>
                </a:lnTo>
                <a:lnTo>
                  <a:pt x="3723005" y="96723"/>
                </a:lnTo>
                <a:lnTo>
                  <a:pt x="3735162" y="78884"/>
                </a:lnTo>
                <a:lnTo>
                  <a:pt x="3739629" y="56997"/>
                </a:lnTo>
                <a:lnTo>
                  <a:pt x="3739629" y="56133"/>
                </a:lnTo>
                <a:lnTo>
                  <a:pt x="3734980" y="34247"/>
                </a:lnTo>
                <a:lnTo>
                  <a:pt x="3722519" y="16408"/>
                </a:lnTo>
                <a:lnTo>
                  <a:pt x="3704471" y="4398"/>
                </a:lnTo>
                <a:lnTo>
                  <a:pt x="3683063" y="0"/>
                </a:lnTo>
                <a:close/>
              </a:path>
              <a:path w="8402320" h="113664">
                <a:moveTo>
                  <a:pt x="3942092" y="0"/>
                </a:moveTo>
                <a:lnTo>
                  <a:pt x="3920502" y="4398"/>
                </a:lnTo>
                <a:lnTo>
                  <a:pt x="3902475" y="16408"/>
                </a:lnTo>
                <a:lnTo>
                  <a:pt x="3890114" y="34247"/>
                </a:lnTo>
                <a:lnTo>
                  <a:pt x="3885526" y="56133"/>
                </a:lnTo>
                <a:lnTo>
                  <a:pt x="3885526" y="56997"/>
                </a:lnTo>
                <a:lnTo>
                  <a:pt x="3889993" y="78884"/>
                </a:lnTo>
                <a:lnTo>
                  <a:pt x="3902151" y="96723"/>
                </a:lnTo>
                <a:lnTo>
                  <a:pt x="3920138" y="108732"/>
                </a:lnTo>
                <a:lnTo>
                  <a:pt x="3942092" y="113131"/>
                </a:lnTo>
                <a:lnTo>
                  <a:pt x="3964047" y="108732"/>
                </a:lnTo>
                <a:lnTo>
                  <a:pt x="3982034" y="96723"/>
                </a:lnTo>
                <a:lnTo>
                  <a:pt x="3994192" y="78884"/>
                </a:lnTo>
                <a:lnTo>
                  <a:pt x="3998658" y="56997"/>
                </a:lnTo>
                <a:lnTo>
                  <a:pt x="3998658" y="56133"/>
                </a:lnTo>
                <a:lnTo>
                  <a:pt x="3994009" y="34247"/>
                </a:lnTo>
                <a:lnTo>
                  <a:pt x="3981548" y="16408"/>
                </a:lnTo>
                <a:lnTo>
                  <a:pt x="3963500" y="4398"/>
                </a:lnTo>
                <a:lnTo>
                  <a:pt x="3942092" y="0"/>
                </a:lnTo>
                <a:close/>
              </a:path>
              <a:path w="8402320" h="113664">
                <a:moveTo>
                  <a:pt x="4201134" y="0"/>
                </a:moveTo>
                <a:lnTo>
                  <a:pt x="4179544" y="4398"/>
                </a:lnTo>
                <a:lnTo>
                  <a:pt x="4161516" y="16408"/>
                </a:lnTo>
                <a:lnTo>
                  <a:pt x="4149156" y="34247"/>
                </a:lnTo>
                <a:lnTo>
                  <a:pt x="4144568" y="56133"/>
                </a:lnTo>
                <a:lnTo>
                  <a:pt x="4144568" y="56997"/>
                </a:lnTo>
                <a:lnTo>
                  <a:pt x="4149035" y="78884"/>
                </a:lnTo>
                <a:lnTo>
                  <a:pt x="4161193" y="96723"/>
                </a:lnTo>
                <a:lnTo>
                  <a:pt x="4179180" y="108732"/>
                </a:lnTo>
                <a:lnTo>
                  <a:pt x="4201134" y="113131"/>
                </a:lnTo>
                <a:lnTo>
                  <a:pt x="4223088" y="108732"/>
                </a:lnTo>
                <a:lnTo>
                  <a:pt x="4241076" y="96723"/>
                </a:lnTo>
                <a:lnTo>
                  <a:pt x="4253233" y="78884"/>
                </a:lnTo>
                <a:lnTo>
                  <a:pt x="4257700" y="56997"/>
                </a:lnTo>
                <a:lnTo>
                  <a:pt x="4257700" y="56133"/>
                </a:lnTo>
                <a:lnTo>
                  <a:pt x="4253051" y="34247"/>
                </a:lnTo>
                <a:lnTo>
                  <a:pt x="4240590" y="16408"/>
                </a:lnTo>
                <a:lnTo>
                  <a:pt x="4222542" y="4398"/>
                </a:lnTo>
                <a:lnTo>
                  <a:pt x="4201134" y="0"/>
                </a:lnTo>
                <a:close/>
              </a:path>
              <a:path w="8402320" h="113664">
                <a:moveTo>
                  <a:pt x="4460163" y="0"/>
                </a:moveTo>
                <a:lnTo>
                  <a:pt x="4438573" y="4398"/>
                </a:lnTo>
                <a:lnTo>
                  <a:pt x="4420546" y="16408"/>
                </a:lnTo>
                <a:lnTo>
                  <a:pt x="4408185" y="34247"/>
                </a:lnTo>
                <a:lnTo>
                  <a:pt x="4403598" y="56133"/>
                </a:lnTo>
                <a:lnTo>
                  <a:pt x="4403598" y="56997"/>
                </a:lnTo>
                <a:lnTo>
                  <a:pt x="4408064" y="78884"/>
                </a:lnTo>
                <a:lnTo>
                  <a:pt x="4420222" y="96723"/>
                </a:lnTo>
                <a:lnTo>
                  <a:pt x="4438209" y="108732"/>
                </a:lnTo>
                <a:lnTo>
                  <a:pt x="4460163" y="113131"/>
                </a:lnTo>
                <a:lnTo>
                  <a:pt x="4482118" y="108732"/>
                </a:lnTo>
                <a:lnTo>
                  <a:pt x="4500105" y="96723"/>
                </a:lnTo>
                <a:lnTo>
                  <a:pt x="4512263" y="78884"/>
                </a:lnTo>
                <a:lnTo>
                  <a:pt x="4516729" y="56997"/>
                </a:lnTo>
                <a:lnTo>
                  <a:pt x="4516729" y="56133"/>
                </a:lnTo>
                <a:lnTo>
                  <a:pt x="4512081" y="34247"/>
                </a:lnTo>
                <a:lnTo>
                  <a:pt x="4499619" y="16408"/>
                </a:lnTo>
                <a:lnTo>
                  <a:pt x="4481571" y="4398"/>
                </a:lnTo>
                <a:lnTo>
                  <a:pt x="4460163" y="0"/>
                </a:lnTo>
                <a:close/>
              </a:path>
              <a:path w="8402320" h="113664">
                <a:moveTo>
                  <a:pt x="4719205" y="0"/>
                </a:moveTo>
                <a:lnTo>
                  <a:pt x="4697615" y="4398"/>
                </a:lnTo>
                <a:lnTo>
                  <a:pt x="4679588" y="16408"/>
                </a:lnTo>
                <a:lnTo>
                  <a:pt x="4667227" y="34247"/>
                </a:lnTo>
                <a:lnTo>
                  <a:pt x="4662639" y="56133"/>
                </a:lnTo>
                <a:lnTo>
                  <a:pt x="4662639" y="56997"/>
                </a:lnTo>
                <a:lnTo>
                  <a:pt x="4667106" y="78884"/>
                </a:lnTo>
                <a:lnTo>
                  <a:pt x="4679264" y="96723"/>
                </a:lnTo>
                <a:lnTo>
                  <a:pt x="4697251" y="108732"/>
                </a:lnTo>
                <a:lnTo>
                  <a:pt x="4719205" y="113131"/>
                </a:lnTo>
                <a:lnTo>
                  <a:pt x="4741160" y="108732"/>
                </a:lnTo>
                <a:lnTo>
                  <a:pt x="4759147" y="96723"/>
                </a:lnTo>
                <a:lnTo>
                  <a:pt x="4771305" y="78884"/>
                </a:lnTo>
                <a:lnTo>
                  <a:pt x="4775771" y="56997"/>
                </a:lnTo>
                <a:lnTo>
                  <a:pt x="4775771" y="56133"/>
                </a:lnTo>
                <a:lnTo>
                  <a:pt x="4771122" y="34247"/>
                </a:lnTo>
                <a:lnTo>
                  <a:pt x="4758661" y="16408"/>
                </a:lnTo>
                <a:lnTo>
                  <a:pt x="4740613" y="4398"/>
                </a:lnTo>
                <a:lnTo>
                  <a:pt x="4719205" y="0"/>
                </a:lnTo>
                <a:close/>
              </a:path>
              <a:path w="8402320" h="113664">
                <a:moveTo>
                  <a:pt x="4978234" y="0"/>
                </a:moveTo>
                <a:lnTo>
                  <a:pt x="4956644" y="4398"/>
                </a:lnTo>
                <a:lnTo>
                  <a:pt x="4938617" y="16408"/>
                </a:lnTo>
                <a:lnTo>
                  <a:pt x="4926256" y="34247"/>
                </a:lnTo>
                <a:lnTo>
                  <a:pt x="4921669" y="56133"/>
                </a:lnTo>
                <a:lnTo>
                  <a:pt x="4921669" y="56997"/>
                </a:lnTo>
                <a:lnTo>
                  <a:pt x="4926135" y="78884"/>
                </a:lnTo>
                <a:lnTo>
                  <a:pt x="4938293" y="96723"/>
                </a:lnTo>
                <a:lnTo>
                  <a:pt x="4956280" y="108732"/>
                </a:lnTo>
                <a:lnTo>
                  <a:pt x="4978234" y="113131"/>
                </a:lnTo>
                <a:lnTo>
                  <a:pt x="5000189" y="108732"/>
                </a:lnTo>
                <a:lnTo>
                  <a:pt x="5018176" y="96723"/>
                </a:lnTo>
                <a:lnTo>
                  <a:pt x="5030334" y="78884"/>
                </a:lnTo>
                <a:lnTo>
                  <a:pt x="5034800" y="56997"/>
                </a:lnTo>
                <a:lnTo>
                  <a:pt x="5034800" y="56133"/>
                </a:lnTo>
                <a:lnTo>
                  <a:pt x="5030152" y="34247"/>
                </a:lnTo>
                <a:lnTo>
                  <a:pt x="5017690" y="16408"/>
                </a:lnTo>
                <a:lnTo>
                  <a:pt x="4999642" y="4398"/>
                </a:lnTo>
                <a:lnTo>
                  <a:pt x="4978234" y="0"/>
                </a:lnTo>
                <a:close/>
              </a:path>
              <a:path w="8402320" h="113664">
                <a:moveTo>
                  <a:pt x="5237276" y="0"/>
                </a:moveTo>
                <a:lnTo>
                  <a:pt x="5215686" y="4398"/>
                </a:lnTo>
                <a:lnTo>
                  <a:pt x="5197659" y="16408"/>
                </a:lnTo>
                <a:lnTo>
                  <a:pt x="5185298" y="34247"/>
                </a:lnTo>
                <a:lnTo>
                  <a:pt x="5180711" y="56133"/>
                </a:lnTo>
                <a:lnTo>
                  <a:pt x="5180711" y="56997"/>
                </a:lnTo>
                <a:lnTo>
                  <a:pt x="5185177" y="78884"/>
                </a:lnTo>
                <a:lnTo>
                  <a:pt x="5197335" y="96723"/>
                </a:lnTo>
                <a:lnTo>
                  <a:pt x="5215322" y="108732"/>
                </a:lnTo>
                <a:lnTo>
                  <a:pt x="5237276" y="113131"/>
                </a:lnTo>
                <a:lnTo>
                  <a:pt x="5259231" y="108732"/>
                </a:lnTo>
                <a:lnTo>
                  <a:pt x="5277218" y="96723"/>
                </a:lnTo>
                <a:lnTo>
                  <a:pt x="5289376" y="78884"/>
                </a:lnTo>
                <a:lnTo>
                  <a:pt x="5293842" y="56997"/>
                </a:lnTo>
                <a:lnTo>
                  <a:pt x="5293842" y="56133"/>
                </a:lnTo>
                <a:lnTo>
                  <a:pt x="5289194" y="34247"/>
                </a:lnTo>
                <a:lnTo>
                  <a:pt x="5276732" y="16408"/>
                </a:lnTo>
                <a:lnTo>
                  <a:pt x="5258684" y="4398"/>
                </a:lnTo>
                <a:lnTo>
                  <a:pt x="5237276" y="0"/>
                </a:lnTo>
                <a:close/>
              </a:path>
              <a:path w="8402320" h="113664">
                <a:moveTo>
                  <a:pt x="5496306" y="0"/>
                </a:moveTo>
                <a:lnTo>
                  <a:pt x="5474716" y="4398"/>
                </a:lnTo>
                <a:lnTo>
                  <a:pt x="5456688" y="16408"/>
                </a:lnTo>
                <a:lnTo>
                  <a:pt x="5444328" y="34247"/>
                </a:lnTo>
                <a:lnTo>
                  <a:pt x="5439740" y="56133"/>
                </a:lnTo>
                <a:lnTo>
                  <a:pt x="5439740" y="56997"/>
                </a:lnTo>
                <a:lnTo>
                  <a:pt x="5444206" y="78884"/>
                </a:lnTo>
                <a:lnTo>
                  <a:pt x="5456364" y="96723"/>
                </a:lnTo>
                <a:lnTo>
                  <a:pt x="5474351" y="108732"/>
                </a:lnTo>
                <a:lnTo>
                  <a:pt x="5496306" y="113131"/>
                </a:lnTo>
                <a:lnTo>
                  <a:pt x="5518260" y="108732"/>
                </a:lnTo>
                <a:lnTo>
                  <a:pt x="5536247" y="96723"/>
                </a:lnTo>
                <a:lnTo>
                  <a:pt x="5548405" y="78884"/>
                </a:lnTo>
                <a:lnTo>
                  <a:pt x="5552871" y="56997"/>
                </a:lnTo>
                <a:lnTo>
                  <a:pt x="5552871" y="56133"/>
                </a:lnTo>
                <a:lnTo>
                  <a:pt x="5548223" y="34247"/>
                </a:lnTo>
                <a:lnTo>
                  <a:pt x="5535761" y="16408"/>
                </a:lnTo>
                <a:lnTo>
                  <a:pt x="5517713" y="4398"/>
                </a:lnTo>
                <a:lnTo>
                  <a:pt x="5496306" y="0"/>
                </a:lnTo>
                <a:close/>
              </a:path>
              <a:path w="8402320" h="113664">
                <a:moveTo>
                  <a:pt x="5755347" y="0"/>
                </a:moveTo>
                <a:lnTo>
                  <a:pt x="5733757" y="4398"/>
                </a:lnTo>
                <a:lnTo>
                  <a:pt x="5715730" y="16408"/>
                </a:lnTo>
                <a:lnTo>
                  <a:pt x="5703369" y="34247"/>
                </a:lnTo>
                <a:lnTo>
                  <a:pt x="5698782" y="56133"/>
                </a:lnTo>
                <a:lnTo>
                  <a:pt x="5698782" y="56997"/>
                </a:lnTo>
                <a:lnTo>
                  <a:pt x="5703248" y="78884"/>
                </a:lnTo>
                <a:lnTo>
                  <a:pt x="5715406" y="96723"/>
                </a:lnTo>
                <a:lnTo>
                  <a:pt x="5733393" y="108732"/>
                </a:lnTo>
                <a:lnTo>
                  <a:pt x="5755347" y="113131"/>
                </a:lnTo>
                <a:lnTo>
                  <a:pt x="5777302" y="108732"/>
                </a:lnTo>
                <a:lnTo>
                  <a:pt x="5795289" y="96723"/>
                </a:lnTo>
                <a:lnTo>
                  <a:pt x="5807447" y="78884"/>
                </a:lnTo>
                <a:lnTo>
                  <a:pt x="5811913" y="56997"/>
                </a:lnTo>
                <a:lnTo>
                  <a:pt x="5811913" y="56133"/>
                </a:lnTo>
                <a:lnTo>
                  <a:pt x="5807265" y="34247"/>
                </a:lnTo>
                <a:lnTo>
                  <a:pt x="5794803" y="16408"/>
                </a:lnTo>
                <a:lnTo>
                  <a:pt x="5776755" y="4398"/>
                </a:lnTo>
                <a:lnTo>
                  <a:pt x="5755347" y="0"/>
                </a:lnTo>
                <a:close/>
              </a:path>
              <a:path w="8402320" h="113664">
                <a:moveTo>
                  <a:pt x="6014377" y="0"/>
                </a:moveTo>
                <a:lnTo>
                  <a:pt x="5992787" y="4398"/>
                </a:lnTo>
                <a:lnTo>
                  <a:pt x="5974759" y="16408"/>
                </a:lnTo>
                <a:lnTo>
                  <a:pt x="5962399" y="34247"/>
                </a:lnTo>
                <a:lnTo>
                  <a:pt x="5957811" y="56133"/>
                </a:lnTo>
                <a:lnTo>
                  <a:pt x="5957811" y="56997"/>
                </a:lnTo>
                <a:lnTo>
                  <a:pt x="5962277" y="78884"/>
                </a:lnTo>
                <a:lnTo>
                  <a:pt x="5974435" y="96723"/>
                </a:lnTo>
                <a:lnTo>
                  <a:pt x="5992422" y="108732"/>
                </a:lnTo>
                <a:lnTo>
                  <a:pt x="6014377" y="113131"/>
                </a:lnTo>
                <a:lnTo>
                  <a:pt x="6036331" y="108732"/>
                </a:lnTo>
                <a:lnTo>
                  <a:pt x="6054318" y="96723"/>
                </a:lnTo>
                <a:lnTo>
                  <a:pt x="6066476" y="78884"/>
                </a:lnTo>
                <a:lnTo>
                  <a:pt x="6070942" y="56997"/>
                </a:lnTo>
                <a:lnTo>
                  <a:pt x="6070942" y="56133"/>
                </a:lnTo>
                <a:lnTo>
                  <a:pt x="6066294" y="34247"/>
                </a:lnTo>
                <a:lnTo>
                  <a:pt x="6053832" y="16408"/>
                </a:lnTo>
                <a:lnTo>
                  <a:pt x="6035784" y="4398"/>
                </a:lnTo>
                <a:lnTo>
                  <a:pt x="6014377" y="0"/>
                </a:lnTo>
                <a:close/>
              </a:path>
              <a:path w="8402320" h="113664">
                <a:moveTo>
                  <a:pt x="6273419" y="0"/>
                </a:moveTo>
                <a:lnTo>
                  <a:pt x="6251829" y="4398"/>
                </a:lnTo>
                <a:lnTo>
                  <a:pt x="6233801" y="16408"/>
                </a:lnTo>
                <a:lnTo>
                  <a:pt x="6221441" y="34247"/>
                </a:lnTo>
                <a:lnTo>
                  <a:pt x="6216853" y="56133"/>
                </a:lnTo>
                <a:lnTo>
                  <a:pt x="6216853" y="56997"/>
                </a:lnTo>
                <a:lnTo>
                  <a:pt x="6221319" y="78884"/>
                </a:lnTo>
                <a:lnTo>
                  <a:pt x="6233477" y="96723"/>
                </a:lnTo>
                <a:lnTo>
                  <a:pt x="6251464" y="108732"/>
                </a:lnTo>
                <a:lnTo>
                  <a:pt x="6273419" y="113131"/>
                </a:lnTo>
                <a:lnTo>
                  <a:pt x="6295373" y="108732"/>
                </a:lnTo>
                <a:lnTo>
                  <a:pt x="6313360" y="96723"/>
                </a:lnTo>
                <a:lnTo>
                  <a:pt x="6325518" y="78884"/>
                </a:lnTo>
                <a:lnTo>
                  <a:pt x="6329984" y="56997"/>
                </a:lnTo>
                <a:lnTo>
                  <a:pt x="6329984" y="56133"/>
                </a:lnTo>
                <a:lnTo>
                  <a:pt x="6325336" y="34247"/>
                </a:lnTo>
                <a:lnTo>
                  <a:pt x="6312874" y="16408"/>
                </a:lnTo>
                <a:lnTo>
                  <a:pt x="6294826" y="4398"/>
                </a:lnTo>
                <a:lnTo>
                  <a:pt x="6273419" y="0"/>
                </a:lnTo>
                <a:close/>
              </a:path>
              <a:path w="8402320" h="113664">
                <a:moveTo>
                  <a:pt x="6532448" y="0"/>
                </a:moveTo>
                <a:lnTo>
                  <a:pt x="6510858" y="4398"/>
                </a:lnTo>
                <a:lnTo>
                  <a:pt x="6492830" y="16408"/>
                </a:lnTo>
                <a:lnTo>
                  <a:pt x="6480470" y="34247"/>
                </a:lnTo>
                <a:lnTo>
                  <a:pt x="6475882" y="56133"/>
                </a:lnTo>
                <a:lnTo>
                  <a:pt x="6475882" y="56997"/>
                </a:lnTo>
                <a:lnTo>
                  <a:pt x="6480348" y="78884"/>
                </a:lnTo>
                <a:lnTo>
                  <a:pt x="6492506" y="96723"/>
                </a:lnTo>
                <a:lnTo>
                  <a:pt x="6510493" y="108732"/>
                </a:lnTo>
                <a:lnTo>
                  <a:pt x="6532448" y="113131"/>
                </a:lnTo>
                <a:lnTo>
                  <a:pt x="6554402" y="108732"/>
                </a:lnTo>
                <a:lnTo>
                  <a:pt x="6572389" y="96723"/>
                </a:lnTo>
                <a:lnTo>
                  <a:pt x="6584547" y="78884"/>
                </a:lnTo>
                <a:lnTo>
                  <a:pt x="6589013" y="56997"/>
                </a:lnTo>
                <a:lnTo>
                  <a:pt x="6589013" y="56133"/>
                </a:lnTo>
                <a:lnTo>
                  <a:pt x="6584365" y="34247"/>
                </a:lnTo>
                <a:lnTo>
                  <a:pt x="6571903" y="16408"/>
                </a:lnTo>
                <a:lnTo>
                  <a:pt x="6553856" y="4398"/>
                </a:lnTo>
                <a:lnTo>
                  <a:pt x="6532448" y="0"/>
                </a:lnTo>
                <a:close/>
              </a:path>
              <a:path w="8402320" h="113664">
                <a:moveTo>
                  <a:pt x="6791490" y="0"/>
                </a:moveTo>
                <a:lnTo>
                  <a:pt x="6769900" y="4398"/>
                </a:lnTo>
                <a:lnTo>
                  <a:pt x="6751872" y="16408"/>
                </a:lnTo>
                <a:lnTo>
                  <a:pt x="6739512" y="34247"/>
                </a:lnTo>
                <a:lnTo>
                  <a:pt x="6734924" y="56133"/>
                </a:lnTo>
                <a:lnTo>
                  <a:pt x="6734924" y="56997"/>
                </a:lnTo>
                <a:lnTo>
                  <a:pt x="6739390" y="78884"/>
                </a:lnTo>
                <a:lnTo>
                  <a:pt x="6751548" y="96723"/>
                </a:lnTo>
                <a:lnTo>
                  <a:pt x="6769535" y="108732"/>
                </a:lnTo>
                <a:lnTo>
                  <a:pt x="6791490" y="113131"/>
                </a:lnTo>
                <a:lnTo>
                  <a:pt x="6813444" y="108732"/>
                </a:lnTo>
                <a:lnTo>
                  <a:pt x="6831431" y="96723"/>
                </a:lnTo>
                <a:lnTo>
                  <a:pt x="6843589" y="78884"/>
                </a:lnTo>
                <a:lnTo>
                  <a:pt x="6848055" y="56997"/>
                </a:lnTo>
                <a:lnTo>
                  <a:pt x="6848055" y="56133"/>
                </a:lnTo>
                <a:lnTo>
                  <a:pt x="6843407" y="34247"/>
                </a:lnTo>
                <a:lnTo>
                  <a:pt x="6830945" y="16408"/>
                </a:lnTo>
                <a:lnTo>
                  <a:pt x="6812897" y="4398"/>
                </a:lnTo>
                <a:lnTo>
                  <a:pt x="6791490" y="0"/>
                </a:lnTo>
                <a:close/>
              </a:path>
              <a:path w="8402320" h="113664">
                <a:moveTo>
                  <a:pt x="7050519" y="0"/>
                </a:moveTo>
                <a:lnTo>
                  <a:pt x="7028929" y="4398"/>
                </a:lnTo>
                <a:lnTo>
                  <a:pt x="7010901" y="16408"/>
                </a:lnTo>
                <a:lnTo>
                  <a:pt x="6998541" y="34247"/>
                </a:lnTo>
                <a:lnTo>
                  <a:pt x="6993953" y="56133"/>
                </a:lnTo>
                <a:lnTo>
                  <a:pt x="6993953" y="56997"/>
                </a:lnTo>
                <a:lnTo>
                  <a:pt x="6998419" y="78884"/>
                </a:lnTo>
                <a:lnTo>
                  <a:pt x="7010577" y="96723"/>
                </a:lnTo>
                <a:lnTo>
                  <a:pt x="7028564" y="108732"/>
                </a:lnTo>
                <a:lnTo>
                  <a:pt x="7050519" y="113131"/>
                </a:lnTo>
                <a:lnTo>
                  <a:pt x="7072473" y="108732"/>
                </a:lnTo>
                <a:lnTo>
                  <a:pt x="7090460" y="96723"/>
                </a:lnTo>
                <a:lnTo>
                  <a:pt x="7102618" y="78884"/>
                </a:lnTo>
                <a:lnTo>
                  <a:pt x="7107085" y="56997"/>
                </a:lnTo>
                <a:lnTo>
                  <a:pt x="7107085" y="56133"/>
                </a:lnTo>
                <a:lnTo>
                  <a:pt x="7102436" y="34247"/>
                </a:lnTo>
                <a:lnTo>
                  <a:pt x="7089975" y="16408"/>
                </a:lnTo>
                <a:lnTo>
                  <a:pt x="7071927" y="4398"/>
                </a:lnTo>
                <a:lnTo>
                  <a:pt x="7050519" y="0"/>
                </a:lnTo>
                <a:close/>
              </a:path>
              <a:path w="8402320" h="113664">
                <a:moveTo>
                  <a:pt x="7309561" y="0"/>
                </a:moveTo>
                <a:lnTo>
                  <a:pt x="7287971" y="4398"/>
                </a:lnTo>
                <a:lnTo>
                  <a:pt x="7269943" y="16408"/>
                </a:lnTo>
                <a:lnTo>
                  <a:pt x="7257583" y="34247"/>
                </a:lnTo>
                <a:lnTo>
                  <a:pt x="7252995" y="56133"/>
                </a:lnTo>
                <a:lnTo>
                  <a:pt x="7252995" y="56997"/>
                </a:lnTo>
                <a:lnTo>
                  <a:pt x="7257461" y="78884"/>
                </a:lnTo>
                <a:lnTo>
                  <a:pt x="7269619" y="96723"/>
                </a:lnTo>
                <a:lnTo>
                  <a:pt x="7287606" y="108732"/>
                </a:lnTo>
                <a:lnTo>
                  <a:pt x="7309561" y="113131"/>
                </a:lnTo>
                <a:lnTo>
                  <a:pt x="7331515" y="108732"/>
                </a:lnTo>
                <a:lnTo>
                  <a:pt x="7349502" y="96723"/>
                </a:lnTo>
                <a:lnTo>
                  <a:pt x="7361660" y="78884"/>
                </a:lnTo>
                <a:lnTo>
                  <a:pt x="7366127" y="56997"/>
                </a:lnTo>
                <a:lnTo>
                  <a:pt x="7366127" y="56133"/>
                </a:lnTo>
                <a:lnTo>
                  <a:pt x="7361478" y="34247"/>
                </a:lnTo>
                <a:lnTo>
                  <a:pt x="7349016" y="16408"/>
                </a:lnTo>
                <a:lnTo>
                  <a:pt x="7330969" y="4398"/>
                </a:lnTo>
                <a:lnTo>
                  <a:pt x="7309561" y="0"/>
                </a:lnTo>
                <a:close/>
              </a:path>
              <a:path w="8402320" h="113664">
                <a:moveTo>
                  <a:pt x="7568590" y="0"/>
                </a:moveTo>
                <a:lnTo>
                  <a:pt x="7547000" y="4398"/>
                </a:lnTo>
                <a:lnTo>
                  <a:pt x="7528972" y="16408"/>
                </a:lnTo>
                <a:lnTo>
                  <a:pt x="7516612" y="34247"/>
                </a:lnTo>
                <a:lnTo>
                  <a:pt x="7512024" y="56133"/>
                </a:lnTo>
                <a:lnTo>
                  <a:pt x="7512024" y="56997"/>
                </a:lnTo>
                <a:lnTo>
                  <a:pt x="7516491" y="78884"/>
                </a:lnTo>
                <a:lnTo>
                  <a:pt x="7528648" y="96723"/>
                </a:lnTo>
                <a:lnTo>
                  <a:pt x="7546636" y="108732"/>
                </a:lnTo>
                <a:lnTo>
                  <a:pt x="7568590" y="113131"/>
                </a:lnTo>
                <a:lnTo>
                  <a:pt x="7590544" y="108732"/>
                </a:lnTo>
                <a:lnTo>
                  <a:pt x="7608531" y="96723"/>
                </a:lnTo>
                <a:lnTo>
                  <a:pt x="7620689" y="78884"/>
                </a:lnTo>
                <a:lnTo>
                  <a:pt x="7625156" y="56997"/>
                </a:lnTo>
                <a:lnTo>
                  <a:pt x="7625156" y="56133"/>
                </a:lnTo>
                <a:lnTo>
                  <a:pt x="7620507" y="34247"/>
                </a:lnTo>
                <a:lnTo>
                  <a:pt x="7608046" y="16408"/>
                </a:lnTo>
                <a:lnTo>
                  <a:pt x="7589998" y="4398"/>
                </a:lnTo>
                <a:lnTo>
                  <a:pt x="7568590" y="0"/>
                </a:lnTo>
                <a:close/>
              </a:path>
              <a:path w="8402320" h="113664">
                <a:moveTo>
                  <a:pt x="7827632" y="0"/>
                </a:moveTo>
                <a:lnTo>
                  <a:pt x="7806042" y="4398"/>
                </a:lnTo>
                <a:lnTo>
                  <a:pt x="7788014" y="16408"/>
                </a:lnTo>
                <a:lnTo>
                  <a:pt x="7775654" y="34247"/>
                </a:lnTo>
                <a:lnTo>
                  <a:pt x="7771066" y="56133"/>
                </a:lnTo>
                <a:lnTo>
                  <a:pt x="7771066" y="56997"/>
                </a:lnTo>
                <a:lnTo>
                  <a:pt x="7775532" y="78884"/>
                </a:lnTo>
                <a:lnTo>
                  <a:pt x="7787690" y="96723"/>
                </a:lnTo>
                <a:lnTo>
                  <a:pt x="7805677" y="108732"/>
                </a:lnTo>
                <a:lnTo>
                  <a:pt x="7827632" y="113131"/>
                </a:lnTo>
                <a:lnTo>
                  <a:pt x="7849586" y="108732"/>
                </a:lnTo>
                <a:lnTo>
                  <a:pt x="7867573" y="96723"/>
                </a:lnTo>
                <a:lnTo>
                  <a:pt x="7879731" y="78884"/>
                </a:lnTo>
                <a:lnTo>
                  <a:pt x="7884198" y="56997"/>
                </a:lnTo>
                <a:lnTo>
                  <a:pt x="7884198" y="56133"/>
                </a:lnTo>
                <a:lnTo>
                  <a:pt x="7879549" y="34247"/>
                </a:lnTo>
                <a:lnTo>
                  <a:pt x="7867088" y="16408"/>
                </a:lnTo>
                <a:lnTo>
                  <a:pt x="7849040" y="4398"/>
                </a:lnTo>
                <a:lnTo>
                  <a:pt x="7827632" y="0"/>
                </a:lnTo>
                <a:close/>
              </a:path>
              <a:path w="8402320" h="113664">
                <a:moveTo>
                  <a:pt x="8086661" y="0"/>
                </a:moveTo>
                <a:lnTo>
                  <a:pt x="8065071" y="4398"/>
                </a:lnTo>
                <a:lnTo>
                  <a:pt x="8047043" y="16408"/>
                </a:lnTo>
                <a:lnTo>
                  <a:pt x="8034683" y="34247"/>
                </a:lnTo>
                <a:lnTo>
                  <a:pt x="8030095" y="56133"/>
                </a:lnTo>
                <a:lnTo>
                  <a:pt x="8030095" y="56997"/>
                </a:lnTo>
                <a:lnTo>
                  <a:pt x="8034562" y="78884"/>
                </a:lnTo>
                <a:lnTo>
                  <a:pt x="8046719" y="96723"/>
                </a:lnTo>
                <a:lnTo>
                  <a:pt x="8064707" y="108732"/>
                </a:lnTo>
                <a:lnTo>
                  <a:pt x="8086661" y="113131"/>
                </a:lnTo>
                <a:lnTo>
                  <a:pt x="8108615" y="108732"/>
                </a:lnTo>
                <a:lnTo>
                  <a:pt x="8126603" y="96723"/>
                </a:lnTo>
                <a:lnTo>
                  <a:pt x="8138760" y="78884"/>
                </a:lnTo>
                <a:lnTo>
                  <a:pt x="8143227" y="56997"/>
                </a:lnTo>
                <a:lnTo>
                  <a:pt x="8143227" y="56133"/>
                </a:lnTo>
                <a:lnTo>
                  <a:pt x="8138578" y="34247"/>
                </a:lnTo>
                <a:lnTo>
                  <a:pt x="8126117" y="16408"/>
                </a:lnTo>
                <a:lnTo>
                  <a:pt x="8108069" y="4398"/>
                </a:lnTo>
                <a:lnTo>
                  <a:pt x="8086661" y="0"/>
                </a:lnTo>
                <a:close/>
              </a:path>
              <a:path w="8402320" h="113664">
                <a:moveTo>
                  <a:pt x="8345703" y="0"/>
                </a:moveTo>
                <a:lnTo>
                  <a:pt x="8324113" y="4398"/>
                </a:lnTo>
                <a:lnTo>
                  <a:pt x="8306085" y="16408"/>
                </a:lnTo>
                <a:lnTo>
                  <a:pt x="8293725" y="34247"/>
                </a:lnTo>
                <a:lnTo>
                  <a:pt x="8289137" y="56133"/>
                </a:lnTo>
                <a:lnTo>
                  <a:pt x="8289137" y="56997"/>
                </a:lnTo>
                <a:lnTo>
                  <a:pt x="8293604" y="78884"/>
                </a:lnTo>
                <a:lnTo>
                  <a:pt x="8305761" y="96723"/>
                </a:lnTo>
                <a:lnTo>
                  <a:pt x="8323749" y="108732"/>
                </a:lnTo>
                <a:lnTo>
                  <a:pt x="8345703" y="113131"/>
                </a:lnTo>
                <a:lnTo>
                  <a:pt x="8367657" y="108732"/>
                </a:lnTo>
                <a:lnTo>
                  <a:pt x="8385644" y="96723"/>
                </a:lnTo>
                <a:lnTo>
                  <a:pt x="8397802" y="78884"/>
                </a:lnTo>
                <a:lnTo>
                  <a:pt x="8402269" y="56997"/>
                </a:lnTo>
                <a:lnTo>
                  <a:pt x="8402269" y="56133"/>
                </a:lnTo>
                <a:lnTo>
                  <a:pt x="8397620" y="34247"/>
                </a:lnTo>
                <a:lnTo>
                  <a:pt x="8385159" y="16408"/>
                </a:lnTo>
                <a:lnTo>
                  <a:pt x="8367111" y="4398"/>
                </a:lnTo>
                <a:lnTo>
                  <a:pt x="8345703" y="0"/>
                </a:lnTo>
                <a:close/>
              </a:path>
            </a:pathLst>
          </a:custGeom>
          <a:solidFill>
            <a:srgbClr val="E2E3E4"/>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a:p>
        </p:txBody>
      </p:sp>
      <p:sp>
        <p:nvSpPr>
          <p:cNvPr id="5" name="object 3">
            <a:extLst>
              <a:ext uri="{FF2B5EF4-FFF2-40B4-BE49-F238E27FC236}">
                <a16:creationId xmlns:a16="http://schemas.microsoft.com/office/drawing/2014/main" id="{0DB0C170-4BFB-C1E7-4418-AB7F5EF7A696}"/>
              </a:ext>
            </a:extLst>
          </p:cNvPr>
          <p:cNvSpPr>
            <a:spLocks/>
          </p:cNvSpPr>
          <p:nvPr userDrawn="1"/>
        </p:nvSpPr>
        <p:spPr bwMode="auto">
          <a:xfrm>
            <a:off x="371475" y="4608513"/>
            <a:ext cx="8401050" cy="85725"/>
          </a:xfrm>
          <a:custGeom>
            <a:avLst/>
            <a:gdLst>
              <a:gd name="T0" fmla="*/ 56439 w 8402320"/>
              <a:gd name="T1" fmla="*/ 5166 h 113664"/>
              <a:gd name="T2" fmla="*/ 314923 w 8402320"/>
              <a:gd name="T3" fmla="*/ 0 h 113664"/>
              <a:gd name="T4" fmla="*/ 336835 w 8402320"/>
              <a:gd name="T5" fmla="*/ 4966 h 113664"/>
              <a:gd name="T6" fmla="*/ 551876 w 8402320"/>
              <a:gd name="T7" fmla="*/ 201 h 113664"/>
              <a:gd name="T8" fmla="*/ 613276 w 8402320"/>
              <a:gd name="T9" fmla="*/ 4417 h 113664"/>
              <a:gd name="T10" fmla="*/ 792368 w 8402320"/>
              <a:gd name="T11" fmla="*/ 750 h 113664"/>
              <a:gd name="T12" fmla="*/ 883889 w 8402320"/>
              <a:gd name="T13" fmla="*/ 3602 h 113664"/>
              <a:gd name="T14" fmla="*/ 1038532 w 8402320"/>
              <a:gd name="T15" fmla="*/ 1564 h 113664"/>
              <a:gd name="T16" fmla="*/ 1146842 w 8402320"/>
              <a:gd name="T17" fmla="*/ 2603 h 113664"/>
              <a:gd name="T18" fmla="*/ 1292432 w 8402320"/>
              <a:gd name="T19" fmla="*/ 2563 h 113664"/>
              <a:gd name="T20" fmla="*/ 1405323 w 8402320"/>
              <a:gd name="T21" fmla="*/ 2563 h 113664"/>
              <a:gd name="T22" fmla="*/ 1550925 w 8402320"/>
              <a:gd name="T23" fmla="*/ 2603 h 113664"/>
              <a:gd name="T24" fmla="*/ 1659182 w 8402320"/>
              <a:gd name="T25" fmla="*/ 1564 h 113664"/>
              <a:gd name="T26" fmla="*/ 1813866 w 8402320"/>
              <a:gd name="T27" fmla="*/ 3602 h 113664"/>
              <a:gd name="T28" fmla="*/ 1905230 w 8402320"/>
              <a:gd name="T29" fmla="*/ 750 h 113664"/>
              <a:gd name="T30" fmla="*/ 2084493 w 8402320"/>
              <a:gd name="T31" fmla="*/ 4417 h 113664"/>
              <a:gd name="T32" fmla="*/ 2145711 w 8402320"/>
              <a:gd name="T33" fmla="*/ 201 h 113664"/>
              <a:gd name="T34" fmla="*/ 2360925 w 8402320"/>
              <a:gd name="T35" fmla="*/ 4966 h 113664"/>
              <a:gd name="T36" fmla="*/ 2382831 w 8402320"/>
              <a:gd name="T37" fmla="*/ 0 h 113664"/>
              <a:gd name="T38" fmla="*/ 2641325 w 8402320"/>
              <a:gd name="T39" fmla="*/ 5166 h 113664"/>
              <a:gd name="T40" fmla="*/ 2899806 w 8402320"/>
              <a:gd name="T41" fmla="*/ 0 h 113664"/>
              <a:gd name="T42" fmla="*/ 2921715 w 8402320"/>
              <a:gd name="T43" fmla="*/ 4966 h 113664"/>
              <a:gd name="T44" fmla="*/ 3136757 w 8402320"/>
              <a:gd name="T45" fmla="*/ 201 h 113664"/>
              <a:gd name="T46" fmla="*/ 3198158 w 8402320"/>
              <a:gd name="T47" fmla="*/ 4417 h 113664"/>
              <a:gd name="T48" fmla="*/ 3377248 w 8402320"/>
              <a:gd name="T49" fmla="*/ 750 h 113664"/>
              <a:gd name="T50" fmla="*/ 3468772 w 8402320"/>
              <a:gd name="T51" fmla="*/ 3602 h 113664"/>
              <a:gd name="T52" fmla="*/ 3623408 w 8402320"/>
              <a:gd name="T53" fmla="*/ 1564 h 113664"/>
              <a:gd name="T54" fmla="*/ 3731724 w 8402320"/>
              <a:gd name="T55" fmla="*/ 2603 h 113664"/>
              <a:gd name="T56" fmla="*/ 3877313 w 8402320"/>
              <a:gd name="T57" fmla="*/ 2563 h 113664"/>
              <a:gd name="T58" fmla="*/ 3990206 w 8402320"/>
              <a:gd name="T59" fmla="*/ 2563 h 113664"/>
              <a:gd name="T60" fmla="*/ 4135808 w 8402320"/>
              <a:gd name="T61" fmla="*/ 2603 h 113664"/>
              <a:gd name="T62" fmla="*/ 4244059 w 8402320"/>
              <a:gd name="T63" fmla="*/ 1564 h 113664"/>
              <a:gd name="T64" fmla="*/ 4398746 w 8402320"/>
              <a:gd name="T65" fmla="*/ 3602 h 113664"/>
              <a:gd name="T66" fmla="*/ 4490107 w 8402320"/>
              <a:gd name="T67" fmla="*/ 750 h 113664"/>
              <a:gd name="T68" fmla="*/ 4669372 w 8402320"/>
              <a:gd name="T69" fmla="*/ 4417 h 113664"/>
              <a:gd name="T70" fmla="*/ 4730592 w 8402320"/>
              <a:gd name="T71" fmla="*/ 201 h 113664"/>
              <a:gd name="T72" fmla="*/ 4945802 w 8402320"/>
              <a:gd name="T73" fmla="*/ 4966 h 113664"/>
              <a:gd name="T74" fmla="*/ 4967711 w 8402320"/>
              <a:gd name="T75" fmla="*/ 0 h 113664"/>
              <a:gd name="T76" fmla="*/ 5226205 w 8402320"/>
              <a:gd name="T77" fmla="*/ 5166 h 113664"/>
              <a:gd name="T78" fmla="*/ 5484686 w 8402320"/>
              <a:gd name="T79" fmla="*/ 0 h 113664"/>
              <a:gd name="T80" fmla="*/ 5506594 w 8402320"/>
              <a:gd name="T81" fmla="*/ 4966 h 113664"/>
              <a:gd name="T82" fmla="*/ 5721636 w 8402320"/>
              <a:gd name="T83" fmla="*/ 201 h 113664"/>
              <a:gd name="T84" fmla="*/ 5783038 w 8402320"/>
              <a:gd name="T85" fmla="*/ 4417 h 113664"/>
              <a:gd name="T86" fmla="*/ 5962128 w 8402320"/>
              <a:gd name="T87" fmla="*/ 750 h 113664"/>
              <a:gd name="T88" fmla="*/ 6053651 w 8402320"/>
              <a:gd name="T89" fmla="*/ 3602 h 113664"/>
              <a:gd name="T90" fmla="*/ 6208288 w 8402320"/>
              <a:gd name="T91" fmla="*/ 1564 h 113664"/>
              <a:gd name="T92" fmla="*/ 6316603 w 8402320"/>
              <a:gd name="T93" fmla="*/ 2603 h 113664"/>
              <a:gd name="T94" fmla="*/ 6462192 w 8402320"/>
              <a:gd name="T95" fmla="*/ 2563 h 113664"/>
              <a:gd name="T96" fmla="*/ 6575084 w 8402320"/>
              <a:gd name="T97" fmla="*/ 2563 h 113664"/>
              <a:gd name="T98" fmla="*/ 6720686 w 8402320"/>
              <a:gd name="T99" fmla="*/ 2603 h 113664"/>
              <a:gd name="T100" fmla="*/ 6828941 w 8402320"/>
              <a:gd name="T101" fmla="*/ 1564 h 113664"/>
              <a:gd name="T102" fmla="*/ 6983624 w 8402320"/>
              <a:gd name="T103" fmla="*/ 3602 h 113664"/>
              <a:gd name="T104" fmla="*/ 7074986 w 8402320"/>
              <a:gd name="T105" fmla="*/ 750 h 113664"/>
              <a:gd name="T106" fmla="*/ 7254251 w 8402320"/>
              <a:gd name="T107" fmla="*/ 4417 h 113664"/>
              <a:gd name="T108" fmla="*/ 7315471 w 8402320"/>
              <a:gd name="T109" fmla="*/ 201 h 113664"/>
              <a:gd name="T110" fmla="*/ 7530683 w 8402320"/>
              <a:gd name="T111" fmla="*/ 4966 h 113664"/>
              <a:gd name="T112" fmla="*/ 7552590 w 8402320"/>
              <a:gd name="T113" fmla="*/ 0 h 113664"/>
              <a:gd name="T114" fmla="*/ 7811084 w 8402320"/>
              <a:gd name="T115" fmla="*/ 5166 h 113664"/>
              <a:gd name="T116" fmla="*/ 8069566 w 8402320"/>
              <a:gd name="T117" fmla="*/ 0 h 113664"/>
              <a:gd name="T118" fmla="*/ 8091474 w 8402320"/>
              <a:gd name="T119" fmla="*/ 4966 h 113664"/>
              <a:gd name="T120" fmla="*/ 8306516 w 8402320"/>
              <a:gd name="T121" fmla="*/ 201 h 113664"/>
              <a:gd name="T122" fmla="*/ 8367917 w 8402320"/>
              <a:gd name="T123" fmla="*/ 4417 h 113664"/>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8402320" h="113664">
                <a:moveTo>
                  <a:pt x="56565" y="0"/>
                </a:moveTo>
                <a:lnTo>
                  <a:pt x="34975" y="4398"/>
                </a:lnTo>
                <a:lnTo>
                  <a:pt x="16948" y="16408"/>
                </a:lnTo>
                <a:lnTo>
                  <a:pt x="4587" y="34247"/>
                </a:lnTo>
                <a:lnTo>
                  <a:pt x="0" y="56133"/>
                </a:lnTo>
                <a:lnTo>
                  <a:pt x="0" y="56997"/>
                </a:lnTo>
                <a:lnTo>
                  <a:pt x="4466" y="78884"/>
                </a:lnTo>
                <a:lnTo>
                  <a:pt x="16624" y="96723"/>
                </a:lnTo>
                <a:lnTo>
                  <a:pt x="34611" y="108732"/>
                </a:lnTo>
                <a:lnTo>
                  <a:pt x="56565" y="113131"/>
                </a:lnTo>
                <a:lnTo>
                  <a:pt x="78520" y="108732"/>
                </a:lnTo>
                <a:lnTo>
                  <a:pt x="96507" y="96723"/>
                </a:lnTo>
                <a:lnTo>
                  <a:pt x="108665" y="78884"/>
                </a:lnTo>
                <a:lnTo>
                  <a:pt x="113131" y="56997"/>
                </a:lnTo>
                <a:lnTo>
                  <a:pt x="113131" y="56133"/>
                </a:lnTo>
                <a:lnTo>
                  <a:pt x="108483" y="34247"/>
                </a:lnTo>
                <a:lnTo>
                  <a:pt x="96021" y="16408"/>
                </a:lnTo>
                <a:lnTo>
                  <a:pt x="77973" y="4398"/>
                </a:lnTo>
                <a:lnTo>
                  <a:pt x="56565" y="0"/>
                </a:lnTo>
                <a:close/>
              </a:path>
              <a:path w="8402320" h="113664">
                <a:moveTo>
                  <a:pt x="315595" y="0"/>
                </a:moveTo>
                <a:lnTo>
                  <a:pt x="294005" y="4398"/>
                </a:lnTo>
                <a:lnTo>
                  <a:pt x="275977" y="16408"/>
                </a:lnTo>
                <a:lnTo>
                  <a:pt x="263617" y="34247"/>
                </a:lnTo>
                <a:lnTo>
                  <a:pt x="259029" y="56133"/>
                </a:lnTo>
                <a:lnTo>
                  <a:pt x="259029" y="56997"/>
                </a:lnTo>
                <a:lnTo>
                  <a:pt x="263495" y="78884"/>
                </a:lnTo>
                <a:lnTo>
                  <a:pt x="275653" y="96723"/>
                </a:lnTo>
                <a:lnTo>
                  <a:pt x="293640" y="108732"/>
                </a:lnTo>
                <a:lnTo>
                  <a:pt x="315595" y="113131"/>
                </a:lnTo>
                <a:lnTo>
                  <a:pt x="337549" y="108732"/>
                </a:lnTo>
                <a:lnTo>
                  <a:pt x="355536" y="96723"/>
                </a:lnTo>
                <a:lnTo>
                  <a:pt x="367694" y="78884"/>
                </a:lnTo>
                <a:lnTo>
                  <a:pt x="372160" y="56997"/>
                </a:lnTo>
                <a:lnTo>
                  <a:pt x="372160" y="56133"/>
                </a:lnTo>
                <a:lnTo>
                  <a:pt x="367512" y="34247"/>
                </a:lnTo>
                <a:lnTo>
                  <a:pt x="355050" y="16408"/>
                </a:lnTo>
                <a:lnTo>
                  <a:pt x="337002" y="4398"/>
                </a:lnTo>
                <a:lnTo>
                  <a:pt x="315595" y="0"/>
                </a:lnTo>
                <a:close/>
              </a:path>
              <a:path w="8402320" h="113664">
                <a:moveTo>
                  <a:pt x="574636" y="0"/>
                </a:moveTo>
                <a:lnTo>
                  <a:pt x="553046" y="4398"/>
                </a:lnTo>
                <a:lnTo>
                  <a:pt x="535019" y="16408"/>
                </a:lnTo>
                <a:lnTo>
                  <a:pt x="522658" y="34247"/>
                </a:lnTo>
                <a:lnTo>
                  <a:pt x="518071" y="56133"/>
                </a:lnTo>
                <a:lnTo>
                  <a:pt x="518071" y="56997"/>
                </a:lnTo>
                <a:lnTo>
                  <a:pt x="522537" y="78884"/>
                </a:lnTo>
                <a:lnTo>
                  <a:pt x="534695" y="96723"/>
                </a:lnTo>
                <a:lnTo>
                  <a:pt x="552682" y="108732"/>
                </a:lnTo>
                <a:lnTo>
                  <a:pt x="574636" y="113131"/>
                </a:lnTo>
                <a:lnTo>
                  <a:pt x="596591" y="108732"/>
                </a:lnTo>
                <a:lnTo>
                  <a:pt x="614578" y="96723"/>
                </a:lnTo>
                <a:lnTo>
                  <a:pt x="626736" y="78884"/>
                </a:lnTo>
                <a:lnTo>
                  <a:pt x="631202" y="56997"/>
                </a:lnTo>
                <a:lnTo>
                  <a:pt x="631202" y="56133"/>
                </a:lnTo>
                <a:lnTo>
                  <a:pt x="626554" y="34247"/>
                </a:lnTo>
                <a:lnTo>
                  <a:pt x="614092" y="16408"/>
                </a:lnTo>
                <a:lnTo>
                  <a:pt x="596044" y="4398"/>
                </a:lnTo>
                <a:lnTo>
                  <a:pt x="574636" y="0"/>
                </a:lnTo>
                <a:close/>
              </a:path>
              <a:path w="8402320" h="113664">
                <a:moveTo>
                  <a:pt x="833666" y="0"/>
                </a:moveTo>
                <a:lnTo>
                  <a:pt x="812076" y="4398"/>
                </a:lnTo>
                <a:lnTo>
                  <a:pt x="794048" y="16408"/>
                </a:lnTo>
                <a:lnTo>
                  <a:pt x="781688" y="34247"/>
                </a:lnTo>
                <a:lnTo>
                  <a:pt x="777100" y="56133"/>
                </a:lnTo>
                <a:lnTo>
                  <a:pt x="777100" y="56997"/>
                </a:lnTo>
                <a:lnTo>
                  <a:pt x="781566" y="78884"/>
                </a:lnTo>
                <a:lnTo>
                  <a:pt x="793724" y="96723"/>
                </a:lnTo>
                <a:lnTo>
                  <a:pt x="811711" y="108732"/>
                </a:lnTo>
                <a:lnTo>
                  <a:pt x="833666" y="113131"/>
                </a:lnTo>
                <a:lnTo>
                  <a:pt x="855620" y="108732"/>
                </a:lnTo>
                <a:lnTo>
                  <a:pt x="873607" y="96723"/>
                </a:lnTo>
                <a:lnTo>
                  <a:pt x="885765" y="78884"/>
                </a:lnTo>
                <a:lnTo>
                  <a:pt x="890231" y="56997"/>
                </a:lnTo>
                <a:lnTo>
                  <a:pt x="890231" y="56133"/>
                </a:lnTo>
                <a:lnTo>
                  <a:pt x="885583" y="34247"/>
                </a:lnTo>
                <a:lnTo>
                  <a:pt x="873121" y="16408"/>
                </a:lnTo>
                <a:lnTo>
                  <a:pt x="855073" y="4398"/>
                </a:lnTo>
                <a:lnTo>
                  <a:pt x="833666" y="0"/>
                </a:lnTo>
                <a:close/>
              </a:path>
              <a:path w="8402320" h="113664">
                <a:moveTo>
                  <a:pt x="1092708" y="0"/>
                </a:moveTo>
                <a:lnTo>
                  <a:pt x="1071118" y="4398"/>
                </a:lnTo>
                <a:lnTo>
                  <a:pt x="1053090" y="16408"/>
                </a:lnTo>
                <a:lnTo>
                  <a:pt x="1040730" y="34247"/>
                </a:lnTo>
                <a:lnTo>
                  <a:pt x="1036142" y="56133"/>
                </a:lnTo>
                <a:lnTo>
                  <a:pt x="1036142" y="56997"/>
                </a:lnTo>
                <a:lnTo>
                  <a:pt x="1040608" y="78884"/>
                </a:lnTo>
                <a:lnTo>
                  <a:pt x="1052766" y="96723"/>
                </a:lnTo>
                <a:lnTo>
                  <a:pt x="1070753" y="108732"/>
                </a:lnTo>
                <a:lnTo>
                  <a:pt x="1092708" y="113131"/>
                </a:lnTo>
                <a:lnTo>
                  <a:pt x="1114662" y="108732"/>
                </a:lnTo>
                <a:lnTo>
                  <a:pt x="1132649" y="96723"/>
                </a:lnTo>
                <a:lnTo>
                  <a:pt x="1144807" y="78884"/>
                </a:lnTo>
                <a:lnTo>
                  <a:pt x="1149273" y="56997"/>
                </a:lnTo>
                <a:lnTo>
                  <a:pt x="1149273" y="56133"/>
                </a:lnTo>
                <a:lnTo>
                  <a:pt x="1144625" y="34247"/>
                </a:lnTo>
                <a:lnTo>
                  <a:pt x="1132163" y="16408"/>
                </a:lnTo>
                <a:lnTo>
                  <a:pt x="1114115" y="4398"/>
                </a:lnTo>
                <a:lnTo>
                  <a:pt x="1092708" y="0"/>
                </a:lnTo>
                <a:close/>
              </a:path>
              <a:path w="8402320" h="113664">
                <a:moveTo>
                  <a:pt x="1351737" y="0"/>
                </a:moveTo>
                <a:lnTo>
                  <a:pt x="1330147" y="4398"/>
                </a:lnTo>
                <a:lnTo>
                  <a:pt x="1312119" y="16408"/>
                </a:lnTo>
                <a:lnTo>
                  <a:pt x="1299759" y="34247"/>
                </a:lnTo>
                <a:lnTo>
                  <a:pt x="1295171" y="56133"/>
                </a:lnTo>
                <a:lnTo>
                  <a:pt x="1295171" y="56997"/>
                </a:lnTo>
                <a:lnTo>
                  <a:pt x="1299637" y="78884"/>
                </a:lnTo>
                <a:lnTo>
                  <a:pt x="1311795" y="96723"/>
                </a:lnTo>
                <a:lnTo>
                  <a:pt x="1329782" y="108732"/>
                </a:lnTo>
                <a:lnTo>
                  <a:pt x="1351737" y="113131"/>
                </a:lnTo>
                <a:lnTo>
                  <a:pt x="1373691" y="108732"/>
                </a:lnTo>
                <a:lnTo>
                  <a:pt x="1391678" y="96723"/>
                </a:lnTo>
                <a:lnTo>
                  <a:pt x="1403836" y="78884"/>
                </a:lnTo>
                <a:lnTo>
                  <a:pt x="1408303" y="56997"/>
                </a:lnTo>
                <a:lnTo>
                  <a:pt x="1408303" y="56133"/>
                </a:lnTo>
                <a:lnTo>
                  <a:pt x="1403654" y="34247"/>
                </a:lnTo>
                <a:lnTo>
                  <a:pt x="1391192" y="16408"/>
                </a:lnTo>
                <a:lnTo>
                  <a:pt x="1373145" y="4398"/>
                </a:lnTo>
                <a:lnTo>
                  <a:pt x="1351737" y="0"/>
                </a:lnTo>
                <a:close/>
              </a:path>
              <a:path w="8402320" h="113664">
                <a:moveTo>
                  <a:pt x="1610779" y="0"/>
                </a:moveTo>
                <a:lnTo>
                  <a:pt x="1589189" y="4398"/>
                </a:lnTo>
                <a:lnTo>
                  <a:pt x="1571161" y="16408"/>
                </a:lnTo>
                <a:lnTo>
                  <a:pt x="1558801" y="34247"/>
                </a:lnTo>
                <a:lnTo>
                  <a:pt x="1554213" y="56133"/>
                </a:lnTo>
                <a:lnTo>
                  <a:pt x="1554213" y="56997"/>
                </a:lnTo>
                <a:lnTo>
                  <a:pt x="1558679" y="78884"/>
                </a:lnTo>
                <a:lnTo>
                  <a:pt x="1570837" y="96723"/>
                </a:lnTo>
                <a:lnTo>
                  <a:pt x="1588824" y="108732"/>
                </a:lnTo>
                <a:lnTo>
                  <a:pt x="1610779" y="113131"/>
                </a:lnTo>
                <a:lnTo>
                  <a:pt x="1632733" y="108732"/>
                </a:lnTo>
                <a:lnTo>
                  <a:pt x="1650720" y="96723"/>
                </a:lnTo>
                <a:lnTo>
                  <a:pt x="1662878" y="78884"/>
                </a:lnTo>
                <a:lnTo>
                  <a:pt x="1667344" y="56997"/>
                </a:lnTo>
                <a:lnTo>
                  <a:pt x="1667344" y="56133"/>
                </a:lnTo>
                <a:lnTo>
                  <a:pt x="1662696" y="34247"/>
                </a:lnTo>
                <a:lnTo>
                  <a:pt x="1650234" y="16408"/>
                </a:lnTo>
                <a:lnTo>
                  <a:pt x="1632186" y="4398"/>
                </a:lnTo>
                <a:lnTo>
                  <a:pt x="1610779" y="0"/>
                </a:lnTo>
                <a:close/>
              </a:path>
              <a:path w="8402320" h="113664">
                <a:moveTo>
                  <a:pt x="1869808" y="0"/>
                </a:moveTo>
                <a:lnTo>
                  <a:pt x="1848218" y="4398"/>
                </a:lnTo>
                <a:lnTo>
                  <a:pt x="1830190" y="16408"/>
                </a:lnTo>
                <a:lnTo>
                  <a:pt x="1817830" y="34247"/>
                </a:lnTo>
                <a:lnTo>
                  <a:pt x="1813242" y="56133"/>
                </a:lnTo>
                <a:lnTo>
                  <a:pt x="1813242" y="56997"/>
                </a:lnTo>
                <a:lnTo>
                  <a:pt x="1817708" y="78884"/>
                </a:lnTo>
                <a:lnTo>
                  <a:pt x="1829866" y="96723"/>
                </a:lnTo>
                <a:lnTo>
                  <a:pt x="1847853" y="108732"/>
                </a:lnTo>
                <a:lnTo>
                  <a:pt x="1869808" y="113131"/>
                </a:lnTo>
                <a:lnTo>
                  <a:pt x="1891762" y="108732"/>
                </a:lnTo>
                <a:lnTo>
                  <a:pt x="1909749" y="96723"/>
                </a:lnTo>
                <a:lnTo>
                  <a:pt x="1921907" y="78884"/>
                </a:lnTo>
                <a:lnTo>
                  <a:pt x="1926374" y="56997"/>
                </a:lnTo>
                <a:lnTo>
                  <a:pt x="1926374" y="56133"/>
                </a:lnTo>
                <a:lnTo>
                  <a:pt x="1921725" y="34247"/>
                </a:lnTo>
                <a:lnTo>
                  <a:pt x="1909264" y="16408"/>
                </a:lnTo>
                <a:lnTo>
                  <a:pt x="1891216" y="4398"/>
                </a:lnTo>
                <a:lnTo>
                  <a:pt x="1869808" y="0"/>
                </a:lnTo>
                <a:close/>
              </a:path>
              <a:path w="8402320" h="113664">
                <a:moveTo>
                  <a:pt x="2128850" y="0"/>
                </a:moveTo>
                <a:lnTo>
                  <a:pt x="2107260" y="4398"/>
                </a:lnTo>
                <a:lnTo>
                  <a:pt x="2089232" y="16408"/>
                </a:lnTo>
                <a:lnTo>
                  <a:pt x="2076872" y="34247"/>
                </a:lnTo>
                <a:lnTo>
                  <a:pt x="2072284" y="56133"/>
                </a:lnTo>
                <a:lnTo>
                  <a:pt x="2072284" y="56997"/>
                </a:lnTo>
                <a:lnTo>
                  <a:pt x="2076750" y="78884"/>
                </a:lnTo>
                <a:lnTo>
                  <a:pt x="2088908" y="96723"/>
                </a:lnTo>
                <a:lnTo>
                  <a:pt x="2106895" y="108732"/>
                </a:lnTo>
                <a:lnTo>
                  <a:pt x="2128850" y="113131"/>
                </a:lnTo>
                <a:lnTo>
                  <a:pt x="2150804" y="108732"/>
                </a:lnTo>
                <a:lnTo>
                  <a:pt x="2168791" y="96723"/>
                </a:lnTo>
                <a:lnTo>
                  <a:pt x="2180949" y="78884"/>
                </a:lnTo>
                <a:lnTo>
                  <a:pt x="2185416" y="56997"/>
                </a:lnTo>
                <a:lnTo>
                  <a:pt x="2185416" y="56133"/>
                </a:lnTo>
                <a:lnTo>
                  <a:pt x="2180767" y="34247"/>
                </a:lnTo>
                <a:lnTo>
                  <a:pt x="2168305" y="16408"/>
                </a:lnTo>
                <a:lnTo>
                  <a:pt x="2150258" y="4398"/>
                </a:lnTo>
                <a:lnTo>
                  <a:pt x="2128850" y="0"/>
                </a:lnTo>
                <a:close/>
              </a:path>
              <a:path w="8402320" h="113664">
                <a:moveTo>
                  <a:pt x="2387879" y="0"/>
                </a:moveTo>
                <a:lnTo>
                  <a:pt x="2366289" y="4398"/>
                </a:lnTo>
                <a:lnTo>
                  <a:pt x="2348261" y="16408"/>
                </a:lnTo>
                <a:lnTo>
                  <a:pt x="2335901" y="34247"/>
                </a:lnTo>
                <a:lnTo>
                  <a:pt x="2331313" y="56133"/>
                </a:lnTo>
                <a:lnTo>
                  <a:pt x="2331313" y="56997"/>
                </a:lnTo>
                <a:lnTo>
                  <a:pt x="2335780" y="78884"/>
                </a:lnTo>
                <a:lnTo>
                  <a:pt x="2347937" y="96723"/>
                </a:lnTo>
                <a:lnTo>
                  <a:pt x="2365925" y="108732"/>
                </a:lnTo>
                <a:lnTo>
                  <a:pt x="2387879" y="113131"/>
                </a:lnTo>
                <a:lnTo>
                  <a:pt x="2409833" y="108732"/>
                </a:lnTo>
                <a:lnTo>
                  <a:pt x="2427820" y="96723"/>
                </a:lnTo>
                <a:lnTo>
                  <a:pt x="2439978" y="78884"/>
                </a:lnTo>
                <a:lnTo>
                  <a:pt x="2444445" y="56997"/>
                </a:lnTo>
                <a:lnTo>
                  <a:pt x="2444445" y="56133"/>
                </a:lnTo>
                <a:lnTo>
                  <a:pt x="2439796" y="34247"/>
                </a:lnTo>
                <a:lnTo>
                  <a:pt x="2427335" y="16408"/>
                </a:lnTo>
                <a:lnTo>
                  <a:pt x="2409287" y="4398"/>
                </a:lnTo>
                <a:lnTo>
                  <a:pt x="2387879" y="0"/>
                </a:lnTo>
                <a:close/>
              </a:path>
              <a:path w="8402320" h="113664">
                <a:moveTo>
                  <a:pt x="2646921" y="0"/>
                </a:moveTo>
                <a:lnTo>
                  <a:pt x="2625331" y="4398"/>
                </a:lnTo>
                <a:lnTo>
                  <a:pt x="2607303" y="16408"/>
                </a:lnTo>
                <a:lnTo>
                  <a:pt x="2594943" y="34247"/>
                </a:lnTo>
                <a:lnTo>
                  <a:pt x="2590355" y="56133"/>
                </a:lnTo>
                <a:lnTo>
                  <a:pt x="2590355" y="56997"/>
                </a:lnTo>
                <a:lnTo>
                  <a:pt x="2594821" y="78884"/>
                </a:lnTo>
                <a:lnTo>
                  <a:pt x="2606979" y="96723"/>
                </a:lnTo>
                <a:lnTo>
                  <a:pt x="2624966" y="108732"/>
                </a:lnTo>
                <a:lnTo>
                  <a:pt x="2646921" y="113131"/>
                </a:lnTo>
                <a:lnTo>
                  <a:pt x="2668875" y="108732"/>
                </a:lnTo>
                <a:lnTo>
                  <a:pt x="2686862" y="96723"/>
                </a:lnTo>
                <a:lnTo>
                  <a:pt x="2699020" y="78884"/>
                </a:lnTo>
                <a:lnTo>
                  <a:pt x="2703487" y="56997"/>
                </a:lnTo>
                <a:lnTo>
                  <a:pt x="2703487" y="56133"/>
                </a:lnTo>
                <a:lnTo>
                  <a:pt x="2698838" y="34247"/>
                </a:lnTo>
                <a:lnTo>
                  <a:pt x="2686377" y="16408"/>
                </a:lnTo>
                <a:lnTo>
                  <a:pt x="2668329" y="4398"/>
                </a:lnTo>
                <a:lnTo>
                  <a:pt x="2646921" y="0"/>
                </a:lnTo>
                <a:close/>
              </a:path>
              <a:path w="8402320" h="113664">
                <a:moveTo>
                  <a:pt x="2905950" y="0"/>
                </a:moveTo>
                <a:lnTo>
                  <a:pt x="2884360" y="4398"/>
                </a:lnTo>
                <a:lnTo>
                  <a:pt x="2866332" y="16408"/>
                </a:lnTo>
                <a:lnTo>
                  <a:pt x="2853972" y="34247"/>
                </a:lnTo>
                <a:lnTo>
                  <a:pt x="2849384" y="56133"/>
                </a:lnTo>
                <a:lnTo>
                  <a:pt x="2849384" y="56997"/>
                </a:lnTo>
                <a:lnTo>
                  <a:pt x="2853851" y="78884"/>
                </a:lnTo>
                <a:lnTo>
                  <a:pt x="2866009" y="96723"/>
                </a:lnTo>
                <a:lnTo>
                  <a:pt x="2883996" y="108732"/>
                </a:lnTo>
                <a:lnTo>
                  <a:pt x="2905950" y="113131"/>
                </a:lnTo>
                <a:lnTo>
                  <a:pt x="2927904" y="108732"/>
                </a:lnTo>
                <a:lnTo>
                  <a:pt x="2945892" y="96723"/>
                </a:lnTo>
                <a:lnTo>
                  <a:pt x="2958049" y="78884"/>
                </a:lnTo>
                <a:lnTo>
                  <a:pt x="2962516" y="56997"/>
                </a:lnTo>
                <a:lnTo>
                  <a:pt x="2962516" y="56133"/>
                </a:lnTo>
                <a:lnTo>
                  <a:pt x="2957867" y="34247"/>
                </a:lnTo>
                <a:lnTo>
                  <a:pt x="2945406" y="16408"/>
                </a:lnTo>
                <a:lnTo>
                  <a:pt x="2927358" y="4398"/>
                </a:lnTo>
                <a:lnTo>
                  <a:pt x="2905950" y="0"/>
                </a:lnTo>
                <a:close/>
              </a:path>
              <a:path w="8402320" h="113664">
                <a:moveTo>
                  <a:pt x="3164992" y="0"/>
                </a:moveTo>
                <a:lnTo>
                  <a:pt x="3143402" y="4398"/>
                </a:lnTo>
                <a:lnTo>
                  <a:pt x="3125374" y="16408"/>
                </a:lnTo>
                <a:lnTo>
                  <a:pt x="3113014" y="34247"/>
                </a:lnTo>
                <a:lnTo>
                  <a:pt x="3108426" y="56133"/>
                </a:lnTo>
                <a:lnTo>
                  <a:pt x="3108426" y="56997"/>
                </a:lnTo>
                <a:lnTo>
                  <a:pt x="3112893" y="78884"/>
                </a:lnTo>
                <a:lnTo>
                  <a:pt x="3125050" y="96723"/>
                </a:lnTo>
                <a:lnTo>
                  <a:pt x="3143038" y="108732"/>
                </a:lnTo>
                <a:lnTo>
                  <a:pt x="3164992" y="113131"/>
                </a:lnTo>
                <a:lnTo>
                  <a:pt x="3186946" y="108732"/>
                </a:lnTo>
                <a:lnTo>
                  <a:pt x="3204933" y="96723"/>
                </a:lnTo>
                <a:lnTo>
                  <a:pt x="3217091" y="78884"/>
                </a:lnTo>
                <a:lnTo>
                  <a:pt x="3221558" y="56997"/>
                </a:lnTo>
                <a:lnTo>
                  <a:pt x="3221558" y="56133"/>
                </a:lnTo>
                <a:lnTo>
                  <a:pt x="3216909" y="34247"/>
                </a:lnTo>
                <a:lnTo>
                  <a:pt x="3204448" y="16408"/>
                </a:lnTo>
                <a:lnTo>
                  <a:pt x="3186400" y="4398"/>
                </a:lnTo>
                <a:lnTo>
                  <a:pt x="3164992" y="0"/>
                </a:lnTo>
                <a:close/>
              </a:path>
              <a:path w="8402320" h="113664">
                <a:moveTo>
                  <a:pt x="3424021" y="0"/>
                </a:moveTo>
                <a:lnTo>
                  <a:pt x="3402431" y="4398"/>
                </a:lnTo>
                <a:lnTo>
                  <a:pt x="3384403" y="16408"/>
                </a:lnTo>
                <a:lnTo>
                  <a:pt x="3372043" y="34247"/>
                </a:lnTo>
                <a:lnTo>
                  <a:pt x="3367455" y="56133"/>
                </a:lnTo>
                <a:lnTo>
                  <a:pt x="3367455" y="56997"/>
                </a:lnTo>
                <a:lnTo>
                  <a:pt x="3371922" y="78884"/>
                </a:lnTo>
                <a:lnTo>
                  <a:pt x="3384080" y="96723"/>
                </a:lnTo>
                <a:lnTo>
                  <a:pt x="3402067" y="108732"/>
                </a:lnTo>
                <a:lnTo>
                  <a:pt x="3424021" y="113131"/>
                </a:lnTo>
                <a:lnTo>
                  <a:pt x="3445975" y="108732"/>
                </a:lnTo>
                <a:lnTo>
                  <a:pt x="3463963" y="96723"/>
                </a:lnTo>
                <a:lnTo>
                  <a:pt x="3476120" y="78884"/>
                </a:lnTo>
                <a:lnTo>
                  <a:pt x="3480587" y="56997"/>
                </a:lnTo>
                <a:lnTo>
                  <a:pt x="3480587" y="56133"/>
                </a:lnTo>
                <a:lnTo>
                  <a:pt x="3475938" y="34247"/>
                </a:lnTo>
                <a:lnTo>
                  <a:pt x="3463477" y="16408"/>
                </a:lnTo>
                <a:lnTo>
                  <a:pt x="3445429" y="4398"/>
                </a:lnTo>
                <a:lnTo>
                  <a:pt x="3424021" y="0"/>
                </a:lnTo>
                <a:close/>
              </a:path>
              <a:path w="8402320" h="113664">
                <a:moveTo>
                  <a:pt x="3683063" y="0"/>
                </a:moveTo>
                <a:lnTo>
                  <a:pt x="3661473" y="4398"/>
                </a:lnTo>
                <a:lnTo>
                  <a:pt x="3643445" y="16408"/>
                </a:lnTo>
                <a:lnTo>
                  <a:pt x="3631085" y="34247"/>
                </a:lnTo>
                <a:lnTo>
                  <a:pt x="3626497" y="56133"/>
                </a:lnTo>
                <a:lnTo>
                  <a:pt x="3626497" y="56997"/>
                </a:lnTo>
                <a:lnTo>
                  <a:pt x="3630964" y="78884"/>
                </a:lnTo>
                <a:lnTo>
                  <a:pt x="3643122" y="96723"/>
                </a:lnTo>
                <a:lnTo>
                  <a:pt x="3661109" y="108732"/>
                </a:lnTo>
                <a:lnTo>
                  <a:pt x="3683063" y="113131"/>
                </a:lnTo>
                <a:lnTo>
                  <a:pt x="3705017" y="108732"/>
                </a:lnTo>
                <a:lnTo>
                  <a:pt x="3723005" y="96723"/>
                </a:lnTo>
                <a:lnTo>
                  <a:pt x="3735162" y="78884"/>
                </a:lnTo>
                <a:lnTo>
                  <a:pt x="3739629" y="56997"/>
                </a:lnTo>
                <a:lnTo>
                  <a:pt x="3739629" y="56133"/>
                </a:lnTo>
                <a:lnTo>
                  <a:pt x="3734980" y="34247"/>
                </a:lnTo>
                <a:lnTo>
                  <a:pt x="3722519" y="16408"/>
                </a:lnTo>
                <a:lnTo>
                  <a:pt x="3704471" y="4398"/>
                </a:lnTo>
                <a:lnTo>
                  <a:pt x="3683063" y="0"/>
                </a:lnTo>
                <a:close/>
              </a:path>
              <a:path w="8402320" h="113664">
                <a:moveTo>
                  <a:pt x="3942092" y="0"/>
                </a:moveTo>
                <a:lnTo>
                  <a:pt x="3920502" y="4398"/>
                </a:lnTo>
                <a:lnTo>
                  <a:pt x="3902475" y="16408"/>
                </a:lnTo>
                <a:lnTo>
                  <a:pt x="3890114" y="34247"/>
                </a:lnTo>
                <a:lnTo>
                  <a:pt x="3885526" y="56133"/>
                </a:lnTo>
                <a:lnTo>
                  <a:pt x="3885526" y="56997"/>
                </a:lnTo>
                <a:lnTo>
                  <a:pt x="3889993" y="78884"/>
                </a:lnTo>
                <a:lnTo>
                  <a:pt x="3902151" y="96723"/>
                </a:lnTo>
                <a:lnTo>
                  <a:pt x="3920138" y="108732"/>
                </a:lnTo>
                <a:lnTo>
                  <a:pt x="3942092" y="113131"/>
                </a:lnTo>
                <a:lnTo>
                  <a:pt x="3964047" y="108732"/>
                </a:lnTo>
                <a:lnTo>
                  <a:pt x="3982034" y="96723"/>
                </a:lnTo>
                <a:lnTo>
                  <a:pt x="3994192" y="78884"/>
                </a:lnTo>
                <a:lnTo>
                  <a:pt x="3998658" y="56997"/>
                </a:lnTo>
                <a:lnTo>
                  <a:pt x="3998658" y="56133"/>
                </a:lnTo>
                <a:lnTo>
                  <a:pt x="3994009" y="34247"/>
                </a:lnTo>
                <a:lnTo>
                  <a:pt x="3981548" y="16408"/>
                </a:lnTo>
                <a:lnTo>
                  <a:pt x="3963500" y="4398"/>
                </a:lnTo>
                <a:lnTo>
                  <a:pt x="3942092" y="0"/>
                </a:lnTo>
                <a:close/>
              </a:path>
              <a:path w="8402320" h="113664">
                <a:moveTo>
                  <a:pt x="4201134" y="0"/>
                </a:moveTo>
                <a:lnTo>
                  <a:pt x="4179544" y="4398"/>
                </a:lnTo>
                <a:lnTo>
                  <a:pt x="4161516" y="16408"/>
                </a:lnTo>
                <a:lnTo>
                  <a:pt x="4149156" y="34247"/>
                </a:lnTo>
                <a:lnTo>
                  <a:pt x="4144568" y="56133"/>
                </a:lnTo>
                <a:lnTo>
                  <a:pt x="4144568" y="56997"/>
                </a:lnTo>
                <a:lnTo>
                  <a:pt x="4149035" y="78884"/>
                </a:lnTo>
                <a:lnTo>
                  <a:pt x="4161193" y="96723"/>
                </a:lnTo>
                <a:lnTo>
                  <a:pt x="4179180" y="108732"/>
                </a:lnTo>
                <a:lnTo>
                  <a:pt x="4201134" y="113131"/>
                </a:lnTo>
                <a:lnTo>
                  <a:pt x="4223088" y="108732"/>
                </a:lnTo>
                <a:lnTo>
                  <a:pt x="4241076" y="96723"/>
                </a:lnTo>
                <a:lnTo>
                  <a:pt x="4253233" y="78884"/>
                </a:lnTo>
                <a:lnTo>
                  <a:pt x="4257700" y="56997"/>
                </a:lnTo>
                <a:lnTo>
                  <a:pt x="4257700" y="56133"/>
                </a:lnTo>
                <a:lnTo>
                  <a:pt x="4253051" y="34247"/>
                </a:lnTo>
                <a:lnTo>
                  <a:pt x="4240590" y="16408"/>
                </a:lnTo>
                <a:lnTo>
                  <a:pt x="4222542" y="4398"/>
                </a:lnTo>
                <a:lnTo>
                  <a:pt x="4201134" y="0"/>
                </a:lnTo>
                <a:close/>
              </a:path>
              <a:path w="8402320" h="113664">
                <a:moveTo>
                  <a:pt x="4460163" y="0"/>
                </a:moveTo>
                <a:lnTo>
                  <a:pt x="4438573" y="4398"/>
                </a:lnTo>
                <a:lnTo>
                  <a:pt x="4420546" y="16408"/>
                </a:lnTo>
                <a:lnTo>
                  <a:pt x="4408185" y="34247"/>
                </a:lnTo>
                <a:lnTo>
                  <a:pt x="4403598" y="56133"/>
                </a:lnTo>
                <a:lnTo>
                  <a:pt x="4403598" y="56997"/>
                </a:lnTo>
                <a:lnTo>
                  <a:pt x="4408064" y="78884"/>
                </a:lnTo>
                <a:lnTo>
                  <a:pt x="4420222" y="96723"/>
                </a:lnTo>
                <a:lnTo>
                  <a:pt x="4438209" y="108732"/>
                </a:lnTo>
                <a:lnTo>
                  <a:pt x="4460163" y="113131"/>
                </a:lnTo>
                <a:lnTo>
                  <a:pt x="4482118" y="108732"/>
                </a:lnTo>
                <a:lnTo>
                  <a:pt x="4500105" y="96723"/>
                </a:lnTo>
                <a:lnTo>
                  <a:pt x="4512263" y="78884"/>
                </a:lnTo>
                <a:lnTo>
                  <a:pt x="4516729" y="56997"/>
                </a:lnTo>
                <a:lnTo>
                  <a:pt x="4516729" y="56133"/>
                </a:lnTo>
                <a:lnTo>
                  <a:pt x="4512081" y="34247"/>
                </a:lnTo>
                <a:lnTo>
                  <a:pt x="4499619" y="16408"/>
                </a:lnTo>
                <a:lnTo>
                  <a:pt x="4481571" y="4398"/>
                </a:lnTo>
                <a:lnTo>
                  <a:pt x="4460163" y="0"/>
                </a:lnTo>
                <a:close/>
              </a:path>
              <a:path w="8402320" h="113664">
                <a:moveTo>
                  <a:pt x="4719205" y="0"/>
                </a:moveTo>
                <a:lnTo>
                  <a:pt x="4697615" y="4398"/>
                </a:lnTo>
                <a:lnTo>
                  <a:pt x="4679588" y="16408"/>
                </a:lnTo>
                <a:lnTo>
                  <a:pt x="4667227" y="34247"/>
                </a:lnTo>
                <a:lnTo>
                  <a:pt x="4662639" y="56133"/>
                </a:lnTo>
                <a:lnTo>
                  <a:pt x="4662639" y="56997"/>
                </a:lnTo>
                <a:lnTo>
                  <a:pt x="4667106" y="78884"/>
                </a:lnTo>
                <a:lnTo>
                  <a:pt x="4679264" y="96723"/>
                </a:lnTo>
                <a:lnTo>
                  <a:pt x="4697251" y="108732"/>
                </a:lnTo>
                <a:lnTo>
                  <a:pt x="4719205" y="113131"/>
                </a:lnTo>
                <a:lnTo>
                  <a:pt x="4741160" y="108732"/>
                </a:lnTo>
                <a:lnTo>
                  <a:pt x="4759147" y="96723"/>
                </a:lnTo>
                <a:lnTo>
                  <a:pt x="4771305" y="78884"/>
                </a:lnTo>
                <a:lnTo>
                  <a:pt x="4775771" y="56997"/>
                </a:lnTo>
                <a:lnTo>
                  <a:pt x="4775771" y="56133"/>
                </a:lnTo>
                <a:lnTo>
                  <a:pt x="4771122" y="34247"/>
                </a:lnTo>
                <a:lnTo>
                  <a:pt x="4758661" y="16408"/>
                </a:lnTo>
                <a:lnTo>
                  <a:pt x="4740613" y="4398"/>
                </a:lnTo>
                <a:lnTo>
                  <a:pt x="4719205" y="0"/>
                </a:lnTo>
                <a:close/>
              </a:path>
              <a:path w="8402320" h="113664">
                <a:moveTo>
                  <a:pt x="4978234" y="0"/>
                </a:moveTo>
                <a:lnTo>
                  <a:pt x="4956644" y="4398"/>
                </a:lnTo>
                <a:lnTo>
                  <a:pt x="4938617" y="16408"/>
                </a:lnTo>
                <a:lnTo>
                  <a:pt x="4926256" y="34247"/>
                </a:lnTo>
                <a:lnTo>
                  <a:pt x="4921669" y="56133"/>
                </a:lnTo>
                <a:lnTo>
                  <a:pt x="4921669" y="56997"/>
                </a:lnTo>
                <a:lnTo>
                  <a:pt x="4926135" y="78884"/>
                </a:lnTo>
                <a:lnTo>
                  <a:pt x="4938293" y="96723"/>
                </a:lnTo>
                <a:lnTo>
                  <a:pt x="4956280" y="108732"/>
                </a:lnTo>
                <a:lnTo>
                  <a:pt x="4978234" y="113131"/>
                </a:lnTo>
                <a:lnTo>
                  <a:pt x="5000189" y="108732"/>
                </a:lnTo>
                <a:lnTo>
                  <a:pt x="5018176" y="96723"/>
                </a:lnTo>
                <a:lnTo>
                  <a:pt x="5030334" y="78884"/>
                </a:lnTo>
                <a:lnTo>
                  <a:pt x="5034800" y="56997"/>
                </a:lnTo>
                <a:lnTo>
                  <a:pt x="5034800" y="56133"/>
                </a:lnTo>
                <a:lnTo>
                  <a:pt x="5030152" y="34247"/>
                </a:lnTo>
                <a:lnTo>
                  <a:pt x="5017690" y="16408"/>
                </a:lnTo>
                <a:lnTo>
                  <a:pt x="4999642" y="4398"/>
                </a:lnTo>
                <a:lnTo>
                  <a:pt x="4978234" y="0"/>
                </a:lnTo>
                <a:close/>
              </a:path>
              <a:path w="8402320" h="113664">
                <a:moveTo>
                  <a:pt x="5237276" y="0"/>
                </a:moveTo>
                <a:lnTo>
                  <a:pt x="5215686" y="4398"/>
                </a:lnTo>
                <a:lnTo>
                  <a:pt x="5197659" y="16408"/>
                </a:lnTo>
                <a:lnTo>
                  <a:pt x="5185298" y="34247"/>
                </a:lnTo>
                <a:lnTo>
                  <a:pt x="5180711" y="56133"/>
                </a:lnTo>
                <a:lnTo>
                  <a:pt x="5180711" y="56997"/>
                </a:lnTo>
                <a:lnTo>
                  <a:pt x="5185177" y="78884"/>
                </a:lnTo>
                <a:lnTo>
                  <a:pt x="5197335" y="96723"/>
                </a:lnTo>
                <a:lnTo>
                  <a:pt x="5215322" y="108732"/>
                </a:lnTo>
                <a:lnTo>
                  <a:pt x="5237276" y="113131"/>
                </a:lnTo>
                <a:lnTo>
                  <a:pt x="5259231" y="108732"/>
                </a:lnTo>
                <a:lnTo>
                  <a:pt x="5277218" y="96723"/>
                </a:lnTo>
                <a:lnTo>
                  <a:pt x="5289376" y="78884"/>
                </a:lnTo>
                <a:lnTo>
                  <a:pt x="5293842" y="56997"/>
                </a:lnTo>
                <a:lnTo>
                  <a:pt x="5293842" y="56133"/>
                </a:lnTo>
                <a:lnTo>
                  <a:pt x="5289194" y="34247"/>
                </a:lnTo>
                <a:lnTo>
                  <a:pt x="5276732" y="16408"/>
                </a:lnTo>
                <a:lnTo>
                  <a:pt x="5258684" y="4398"/>
                </a:lnTo>
                <a:lnTo>
                  <a:pt x="5237276" y="0"/>
                </a:lnTo>
                <a:close/>
              </a:path>
              <a:path w="8402320" h="113664">
                <a:moveTo>
                  <a:pt x="5496306" y="0"/>
                </a:moveTo>
                <a:lnTo>
                  <a:pt x="5474716" y="4398"/>
                </a:lnTo>
                <a:lnTo>
                  <a:pt x="5456688" y="16408"/>
                </a:lnTo>
                <a:lnTo>
                  <a:pt x="5444328" y="34247"/>
                </a:lnTo>
                <a:lnTo>
                  <a:pt x="5439740" y="56133"/>
                </a:lnTo>
                <a:lnTo>
                  <a:pt x="5439740" y="56997"/>
                </a:lnTo>
                <a:lnTo>
                  <a:pt x="5444206" y="78884"/>
                </a:lnTo>
                <a:lnTo>
                  <a:pt x="5456364" y="96723"/>
                </a:lnTo>
                <a:lnTo>
                  <a:pt x="5474351" y="108732"/>
                </a:lnTo>
                <a:lnTo>
                  <a:pt x="5496306" y="113131"/>
                </a:lnTo>
                <a:lnTo>
                  <a:pt x="5518260" y="108732"/>
                </a:lnTo>
                <a:lnTo>
                  <a:pt x="5536247" y="96723"/>
                </a:lnTo>
                <a:lnTo>
                  <a:pt x="5548405" y="78884"/>
                </a:lnTo>
                <a:lnTo>
                  <a:pt x="5552871" y="56997"/>
                </a:lnTo>
                <a:lnTo>
                  <a:pt x="5552871" y="56133"/>
                </a:lnTo>
                <a:lnTo>
                  <a:pt x="5548223" y="34247"/>
                </a:lnTo>
                <a:lnTo>
                  <a:pt x="5535761" y="16408"/>
                </a:lnTo>
                <a:lnTo>
                  <a:pt x="5517713" y="4398"/>
                </a:lnTo>
                <a:lnTo>
                  <a:pt x="5496306" y="0"/>
                </a:lnTo>
                <a:close/>
              </a:path>
              <a:path w="8402320" h="113664">
                <a:moveTo>
                  <a:pt x="5755347" y="0"/>
                </a:moveTo>
                <a:lnTo>
                  <a:pt x="5733757" y="4398"/>
                </a:lnTo>
                <a:lnTo>
                  <a:pt x="5715730" y="16408"/>
                </a:lnTo>
                <a:lnTo>
                  <a:pt x="5703369" y="34247"/>
                </a:lnTo>
                <a:lnTo>
                  <a:pt x="5698782" y="56133"/>
                </a:lnTo>
                <a:lnTo>
                  <a:pt x="5698782" y="56997"/>
                </a:lnTo>
                <a:lnTo>
                  <a:pt x="5703248" y="78884"/>
                </a:lnTo>
                <a:lnTo>
                  <a:pt x="5715406" y="96723"/>
                </a:lnTo>
                <a:lnTo>
                  <a:pt x="5733393" y="108732"/>
                </a:lnTo>
                <a:lnTo>
                  <a:pt x="5755347" y="113131"/>
                </a:lnTo>
                <a:lnTo>
                  <a:pt x="5777302" y="108732"/>
                </a:lnTo>
                <a:lnTo>
                  <a:pt x="5795289" y="96723"/>
                </a:lnTo>
                <a:lnTo>
                  <a:pt x="5807447" y="78884"/>
                </a:lnTo>
                <a:lnTo>
                  <a:pt x="5811913" y="56997"/>
                </a:lnTo>
                <a:lnTo>
                  <a:pt x="5811913" y="56133"/>
                </a:lnTo>
                <a:lnTo>
                  <a:pt x="5807265" y="34247"/>
                </a:lnTo>
                <a:lnTo>
                  <a:pt x="5794803" y="16408"/>
                </a:lnTo>
                <a:lnTo>
                  <a:pt x="5776755" y="4398"/>
                </a:lnTo>
                <a:lnTo>
                  <a:pt x="5755347" y="0"/>
                </a:lnTo>
                <a:close/>
              </a:path>
              <a:path w="8402320" h="113664">
                <a:moveTo>
                  <a:pt x="6014377" y="0"/>
                </a:moveTo>
                <a:lnTo>
                  <a:pt x="5992787" y="4398"/>
                </a:lnTo>
                <a:lnTo>
                  <a:pt x="5974759" y="16408"/>
                </a:lnTo>
                <a:lnTo>
                  <a:pt x="5962399" y="34247"/>
                </a:lnTo>
                <a:lnTo>
                  <a:pt x="5957811" y="56133"/>
                </a:lnTo>
                <a:lnTo>
                  <a:pt x="5957811" y="56997"/>
                </a:lnTo>
                <a:lnTo>
                  <a:pt x="5962277" y="78884"/>
                </a:lnTo>
                <a:lnTo>
                  <a:pt x="5974435" y="96723"/>
                </a:lnTo>
                <a:lnTo>
                  <a:pt x="5992422" y="108732"/>
                </a:lnTo>
                <a:lnTo>
                  <a:pt x="6014377" y="113131"/>
                </a:lnTo>
                <a:lnTo>
                  <a:pt x="6036331" y="108732"/>
                </a:lnTo>
                <a:lnTo>
                  <a:pt x="6054318" y="96723"/>
                </a:lnTo>
                <a:lnTo>
                  <a:pt x="6066476" y="78884"/>
                </a:lnTo>
                <a:lnTo>
                  <a:pt x="6070942" y="56997"/>
                </a:lnTo>
                <a:lnTo>
                  <a:pt x="6070942" y="56133"/>
                </a:lnTo>
                <a:lnTo>
                  <a:pt x="6066294" y="34247"/>
                </a:lnTo>
                <a:lnTo>
                  <a:pt x="6053832" y="16408"/>
                </a:lnTo>
                <a:lnTo>
                  <a:pt x="6035784" y="4398"/>
                </a:lnTo>
                <a:lnTo>
                  <a:pt x="6014377" y="0"/>
                </a:lnTo>
                <a:close/>
              </a:path>
              <a:path w="8402320" h="113664">
                <a:moveTo>
                  <a:pt x="6273419" y="0"/>
                </a:moveTo>
                <a:lnTo>
                  <a:pt x="6251829" y="4398"/>
                </a:lnTo>
                <a:lnTo>
                  <a:pt x="6233801" y="16408"/>
                </a:lnTo>
                <a:lnTo>
                  <a:pt x="6221441" y="34247"/>
                </a:lnTo>
                <a:lnTo>
                  <a:pt x="6216853" y="56133"/>
                </a:lnTo>
                <a:lnTo>
                  <a:pt x="6216853" y="56997"/>
                </a:lnTo>
                <a:lnTo>
                  <a:pt x="6221319" y="78884"/>
                </a:lnTo>
                <a:lnTo>
                  <a:pt x="6233477" y="96723"/>
                </a:lnTo>
                <a:lnTo>
                  <a:pt x="6251464" y="108732"/>
                </a:lnTo>
                <a:lnTo>
                  <a:pt x="6273419" y="113131"/>
                </a:lnTo>
                <a:lnTo>
                  <a:pt x="6295373" y="108732"/>
                </a:lnTo>
                <a:lnTo>
                  <a:pt x="6313360" y="96723"/>
                </a:lnTo>
                <a:lnTo>
                  <a:pt x="6325518" y="78884"/>
                </a:lnTo>
                <a:lnTo>
                  <a:pt x="6329984" y="56997"/>
                </a:lnTo>
                <a:lnTo>
                  <a:pt x="6329984" y="56133"/>
                </a:lnTo>
                <a:lnTo>
                  <a:pt x="6325336" y="34247"/>
                </a:lnTo>
                <a:lnTo>
                  <a:pt x="6312874" y="16408"/>
                </a:lnTo>
                <a:lnTo>
                  <a:pt x="6294826" y="4398"/>
                </a:lnTo>
                <a:lnTo>
                  <a:pt x="6273419" y="0"/>
                </a:lnTo>
                <a:close/>
              </a:path>
              <a:path w="8402320" h="113664">
                <a:moveTo>
                  <a:pt x="6532448" y="0"/>
                </a:moveTo>
                <a:lnTo>
                  <a:pt x="6510858" y="4398"/>
                </a:lnTo>
                <a:lnTo>
                  <a:pt x="6492830" y="16408"/>
                </a:lnTo>
                <a:lnTo>
                  <a:pt x="6480470" y="34247"/>
                </a:lnTo>
                <a:lnTo>
                  <a:pt x="6475882" y="56133"/>
                </a:lnTo>
                <a:lnTo>
                  <a:pt x="6475882" y="56997"/>
                </a:lnTo>
                <a:lnTo>
                  <a:pt x="6480348" y="78884"/>
                </a:lnTo>
                <a:lnTo>
                  <a:pt x="6492506" y="96723"/>
                </a:lnTo>
                <a:lnTo>
                  <a:pt x="6510493" y="108732"/>
                </a:lnTo>
                <a:lnTo>
                  <a:pt x="6532448" y="113131"/>
                </a:lnTo>
                <a:lnTo>
                  <a:pt x="6554402" y="108732"/>
                </a:lnTo>
                <a:lnTo>
                  <a:pt x="6572389" y="96723"/>
                </a:lnTo>
                <a:lnTo>
                  <a:pt x="6584547" y="78884"/>
                </a:lnTo>
                <a:lnTo>
                  <a:pt x="6589013" y="56997"/>
                </a:lnTo>
                <a:lnTo>
                  <a:pt x="6589013" y="56133"/>
                </a:lnTo>
                <a:lnTo>
                  <a:pt x="6584365" y="34247"/>
                </a:lnTo>
                <a:lnTo>
                  <a:pt x="6571903" y="16408"/>
                </a:lnTo>
                <a:lnTo>
                  <a:pt x="6553856" y="4398"/>
                </a:lnTo>
                <a:lnTo>
                  <a:pt x="6532448" y="0"/>
                </a:lnTo>
                <a:close/>
              </a:path>
              <a:path w="8402320" h="113664">
                <a:moveTo>
                  <a:pt x="6791490" y="0"/>
                </a:moveTo>
                <a:lnTo>
                  <a:pt x="6769900" y="4398"/>
                </a:lnTo>
                <a:lnTo>
                  <a:pt x="6751872" y="16408"/>
                </a:lnTo>
                <a:lnTo>
                  <a:pt x="6739512" y="34247"/>
                </a:lnTo>
                <a:lnTo>
                  <a:pt x="6734924" y="56133"/>
                </a:lnTo>
                <a:lnTo>
                  <a:pt x="6734924" y="56997"/>
                </a:lnTo>
                <a:lnTo>
                  <a:pt x="6739390" y="78884"/>
                </a:lnTo>
                <a:lnTo>
                  <a:pt x="6751548" y="96723"/>
                </a:lnTo>
                <a:lnTo>
                  <a:pt x="6769535" y="108732"/>
                </a:lnTo>
                <a:lnTo>
                  <a:pt x="6791490" y="113131"/>
                </a:lnTo>
                <a:lnTo>
                  <a:pt x="6813444" y="108732"/>
                </a:lnTo>
                <a:lnTo>
                  <a:pt x="6831431" y="96723"/>
                </a:lnTo>
                <a:lnTo>
                  <a:pt x="6843589" y="78884"/>
                </a:lnTo>
                <a:lnTo>
                  <a:pt x="6848055" y="56997"/>
                </a:lnTo>
                <a:lnTo>
                  <a:pt x="6848055" y="56133"/>
                </a:lnTo>
                <a:lnTo>
                  <a:pt x="6843407" y="34247"/>
                </a:lnTo>
                <a:lnTo>
                  <a:pt x="6830945" y="16408"/>
                </a:lnTo>
                <a:lnTo>
                  <a:pt x="6812897" y="4398"/>
                </a:lnTo>
                <a:lnTo>
                  <a:pt x="6791490" y="0"/>
                </a:lnTo>
                <a:close/>
              </a:path>
              <a:path w="8402320" h="113664">
                <a:moveTo>
                  <a:pt x="7050519" y="0"/>
                </a:moveTo>
                <a:lnTo>
                  <a:pt x="7028929" y="4398"/>
                </a:lnTo>
                <a:lnTo>
                  <a:pt x="7010901" y="16408"/>
                </a:lnTo>
                <a:lnTo>
                  <a:pt x="6998541" y="34247"/>
                </a:lnTo>
                <a:lnTo>
                  <a:pt x="6993953" y="56133"/>
                </a:lnTo>
                <a:lnTo>
                  <a:pt x="6993953" y="56997"/>
                </a:lnTo>
                <a:lnTo>
                  <a:pt x="6998419" y="78884"/>
                </a:lnTo>
                <a:lnTo>
                  <a:pt x="7010577" y="96723"/>
                </a:lnTo>
                <a:lnTo>
                  <a:pt x="7028564" y="108732"/>
                </a:lnTo>
                <a:lnTo>
                  <a:pt x="7050519" y="113131"/>
                </a:lnTo>
                <a:lnTo>
                  <a:pt x="7072473" y="108732"/>
                </a:lnTo>
                <a:lnTo>
                  <a:pt x="7090460" y="96723"/>
                </a:lnTo>
                <a:lnTo>
                  <a:pt x="7102618" y="78884"/>
                </a:lnTo>
                <a:lnTo>
                  <a:pt x="7107085" y="56997"/>
                </a:lnTo>
                <a:lnTo>
                  <a:pt x="7107085" y="56133"/>
                </a:lnTo>
                <a:lnTo>
                  <a:pt x="7102436" y="34247"/>
                </a:lnTo>
                <a:lnTo>
                  <a:pt x="7089975" y="16408"/>
                </a:lnTo>
                <a:lnTo>
                  <a:pt x="7071927" y="4398"/>
                </a:lnTo>
                <a:lnTo>
                  <a:pt x="7050519" y="0"/>
                </a:lnTo>
                <a:close/>
              </a:path>
              <a:path w="8402320" h="113664">
                <a:moveTo>
                  <a:pt x="7309561" y="0"/>
                </a:moveTo>
                <a:lnTo>
                  <a:pt x="7287971" y="4398"/>
                </a:lnTo>
                <a:lnTo>
                  <a:pt x="7269943" y="16408"/>
                </a:lnTo>
                <a:lnTo>
                  <a:pt x="7257583" y="34247"/>
                </a:lnTo>
                <a:lnTo>
                  <a:pt x="7252995" y="56133"/>
                </a:lnTo>
                <a:lnTo>
                  <a:pt x="7252995" y="56997"/>
                </a:lnTo>
                <a:lnTo>
                  <a:pt x="7257461" y="78884"/>
                </a:lnTo>
                <a:lnTo>
                  <a:pt x="7269619" y="96723"/>
                </a:lnTo>
                <a:lnTo>
                  <a:pt x="7287606" y="108732"/>
                </a:lnTo>
                <a:lnTo>
                  <a:pt x="7309561" y="113131"/>
                </a:lnTo>
                <a:lnTo>
                  <a:pt x="7331515" y="108732"/>
                </a:lnTo>
                <a:lnTo>
                  <a:pt x="7349502" y="96723"/>
                </a:lnTo>
                <a:lnTo>
                  <a:pt x="7361660" y="78884"/>
                </a:lnTo>
                <a:lnTo>
                  <a:pt x="7366127" y="56997"/>
                </a:lnTo>
                <a:lnTo>
                  <a:pt x="7366127" y="56133"/>
                </a:lnTo>
                <a:lnTo>
                  <a:pt x="7361478" y="34247"/>
                </a:lnTo>
                <a:lnTo>
                  <a:pt x="7349016" y="16408"/>
                </a:lnTo>
                <a:lnTo>
                  <a:pt x="7330969" y="4398"/>
                </a:lnTo>
                <a:lnTo>
                  <a:pt x="7309561" y="0"/>
                </a:lnTo>
                <a:close/>
              </a:path>
              <a:path w="8402320" h="113664">
                <a:moveTo>
                  <a:pt x="7568590" y="0"/>
                </a:moveTo>
                <a:lnTo>
                  <a:pt x="7547000" y="4398"/>
                </a:lnTo>
                <a:lnTo>
                  <a:pt x="7528972" y="16408"/>
                </a:lnTo>
                <a:lnTo>
                  <a:pt x="7516612" y="34247"/>
                </a:lnTo>
                <a:lnTo>
                  <a:pt x="7512024" y="56133"/>
                </a:lnTo>
                <a:lnTo>
                  <a:pt x="7512024" y="56997"/>
                </a:lnTo>
                <a:lnTo>
                  <a:pt x="7516491" y="78884"/>
                </a:lnTo>
                <a:lnTo>
                  <a:pt x="7528648" y="96723"/>
                </a:lnTo>
                <a:lnTo>
                  <a:pt x="7546636" y="108732"/>
                </a:lnTo>
                <a:lnTo>
                  <a:pt x="7568590" y="113131"/>
                </a:lnTo>
                <a:lnTo>
                  <a:pt x="7590544" y="108732"/>
                </a:lnTo>
                <a:lnTo>
                  <a:pt x="7608531" y="96723"/>
                </a:lnTo>
                <a:lnTo>
                  <a:pt x="7620689" y="78884"/>
                </a:lnTo>
                <a:lnTo>
                  <a:pt x="7625156" y="56997"/>
                </a:lnTo>
                <a:lnTo>
                  <a:pt x="7625156" y="56133"/>
                </a:lnTo>
                <a:lnTo>
                  <a:pt x="7620507" y="34247"/>
                </a:lnTo>
                <a:lnTo>
                  <a:pt x="7608046" y="16408"/>
                </a:lnTo>
                <a:lnTo>
                  <a:pt x="7589998" y="4398"/>
                </a:lnTo>
                <a:lnTo>
                  <a:pt x="7568590" y="0"/>
                </a:lnTo>
                <a:close/>
              </a:path>
              <a:path w="8402320" h="113664">
                <a:moveTo>
                  <a:pt x="7827632" y="0"/>
                </a:moveTo>
                <a:lnTo>
                  <a:pt x="7806042" y="4398"/>
                </a:lnTo>
                <a:lnTo>
                  <a:pt x="7788014" y="16408"/>
                </a:lnTo>
                <a:lnTo>
                  <a:pt x="7775654" y="34247"/>
                </a:lnTo>
                <a:lnTo>
                  <a:pt x="7771066" y="56133"/>
                </a:lnTo>
                <a:lnTo>
                  <a:pt x="7771066" y="56997"/>
                </a:lnTo>
                <a:lnTo>
                  <a:pt x="7775532" y="78884"/>
                </a:lnTo>
                <a:lnTo>
                  <a:pt x="7787690" y="96723"/>
                </a:lnTo>
                <a:lnTo>
                  <a:pt x="7805677" y="108732"/>
                </a:lnTo>
                <a:lnTo>
                  <a:pt x="7827632" y="113131"/>
                </a:lnTo>
                <a:lnTo>
                  <a:pt x="7849586" y="108732"/>
                </a:lnTo>
                <a:lnTo>
                  <a:pt x="7867573" y="96723"/>
                </a:lnTo>
                <a:lnTo>
                  <a:pt x="7879731" y="78884"/>
                </a:lnTo>
                <a:lnTo>
                  <a:pt x="7884198" y="56997"/>
                </a:lnTo>
                <a:lnTo>
                  <a:pt x="7884198" y="56133"/>
                </a:lnTo>
                <a:lnTo>
                  <a:pt x="7879549" y="34247"/>
                </a:lnTo>
                <a:lnTo>
                  <a:pt x="7867088" y="16408"/>
                </a:lnTo>
                <a:lnTo>
                  <a:pt x="7849040" y="4398"/>
                </a:lnTo>
                <a:lnTo>
                  <a:pt x="7827632" y="0"/>
                </a:lnTo>
                <a:close/>
              </a:path>
              <a:path w="8402320" h="113664">
                <a:moveTo>
                  <a:pt x="8086661" y="0"/>
                </a:moveTo>
                <a:lnTo>
                  <a:pt x="8065071" y="4398"/>
                </a:lnTo>
                <a:lnTo>
                  <a:pt x="8047043" y="16408"/>
                </a:lnTo>
                <a:lnTo>
                  <a:pt x="8034683" y="34247"/>
                </a:lnTo>
                <a:lnTo>
                  <a:pt x="8030095" y="56133"/>
                </a:lnTo>
                <a:lnTo>
                  <a:pt x="8030095" y="56997"/>
                </a:lnTo>
                <a:lnTo>
                  <a:pt x="8034562" y="78884"/>
                </a:lnTo>
                <a:lnTo>
                  <a:pt x="8046719" y="96723"/>
                </a:lnTo>
                <a:lnTo>
                  <a:pt x="8064707" y="108732"/>
                </a:lnTo>
                <a:lnTo>
                  <a:pt x="8086661" y="113131"/>
                </a:lnTo>
                <a:lnTo>
                  <a:pt x="8108615" y="108732"/>
                </a:lnTo>
                <a:lnTo>
                  <a:pt x="8126603" y="96723"/>
                </a:lnTo>
                <a:lnTo>
                  <a:pt x="8138760" y="78884"/>
                </a:lnTo>
                <a:lnTo>
                  <a:pt x="8143227" y="56997"/>
                </a:lnTo>
                <a:lnTo>
                  <a:pt x="8143227" y="56133"/>
                </a:lnTo>
                <a:lnTo>
                  <a:pt x="8138578" y="34247"/>
                </a:lnTo>
                <a:lnTo>
                  <a:pt x="8126117" y="16408"/>
                </a:lnTo>
                <a:lnTo>
                  <a:pt x="8108069" y="4398"/>
                </a:lnTo>
                <a:lnTo>
                  <a:pt x="8086661" y="0"/>
                </a:lnTo>
                <a:close/>
              </a:path>
              <a:path w="8402320" h="113664">
                <a:moveTo>
                  <a:pt x="8345703" y="0"/>
                </a:moveTo>
                <a:lnTo>
                  <a:pt x="8324113" y="4398"/>
                </a:lnTo>
                <a:lnTo>
                  <a:pt x="8306085" y="16408"/>
                </a:lnTo>
                <a:lnTo>
                  <a:pt x="8293725" y="34247"/>
                </a:lnTo>
                <a:lnTo>
                  <a:pt x="8289137" y="56133"/>
                </a:lnTo>
                <a:lnTo>
                  <a:pt x="8289137" y="56997"/>
                </a:lnTo>
                <a:lnTo>
                  <a:pt x="8293604" y="78884"/>
                </a:lnTo>
                <a:lnTo>
                  <a:pt x="8305761" y="96723"/>
                </a:lnTo>
                <a:lnTo>
                  <a:pt x="8323749" y="108732"/>
                </a:lnTo>
                <a:lnTo>
                  <a:pt x="8345703" y="113131"/>
                </a:lnTo>
                <a:lnTo>
                  <a:pt x="8367657" y="108732"/>
                </a:lnTo>
                <a:lnTo>
                  <a:pt x="8385644" y="96723"/>
                </a:lnTo>
                <a:lnTo>
                  <a:pt x="8397802" y="78884"/>
                </a:lnTo>
                <a:lnTo>
                  <a:pt x="8402269" y="56997"/>
                </a:lnTo>
                <a:lnTo>
                  <a:pt x="8402269" y="56133"/>
                </a:lnTo>
                <a:lnTo>
                  <a:pt x="8397620" y="34247"/>
                </a:lnTo>
                <a:lnTo>
                  <a:pt x="8385159" y="16408"/>
                </a:lnTo>
                <a:lnTo>
                  <a:pt x="8367111" y="4398"/>
                </a:lnTo>
                <a:lnTo>
                  <a:pt x="8345703" y="0"/>
                </a:lnTo>
                <a:close/>
              </a:path>
            </a:pathLst>
          </a:custGeom>
          <a:solidFill>
            <a:srgbClr val="E2E3E4"/>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a:p>
        </p:txBody>
      </p:sp>
      <p:pic>
        <p:nvPicPr>
          <p:cNvPr id="6" name="Picture 8">
            <a:extLst>
              <a:ext uri="{FF2B5EF4-FFF2-40B4-BE49-F238E27FC236}">
                <a16:creationId xmlns:a16="http://schemas.microsoft.com/office/drawing/2014/main" id="{43852C32-BE6A-4DD9-87EE-6EA9DF3F3DA1}"/>
              </a:ext>
            </a:extLst>
          </p:cNvPr>
          <p:cNvPicPr>
            <a:picLocks noChangeAspect="1"/>
          </p:cNvPicPr>
          <p:nvPr userDrawn="1"/>
        </p:nvPicPr>
        <p:blipFill>
          <a:blip r:embed="rId2">
            <a:extLst>
              <a:ext uri="{28A0092B-C50C-407E-A947-70E740481C1C}">
                <a14:useLocalDpi xmlns:a14="http://schemas.microsoft.com/office/drawing/2010/main" val="0"/>
              </a:ext>
            </a:extLst>
          </a:blip>
          <a:srcRect l="-3264" r="88046"/>
          <a:stretch>
            <a:fillRect/>
          </a:stretch>
        </p:blipFill>
        <p:spPr bwMode="auto">
          <a:xfrm>
            <a:off x="8308975" y="4532313"/>
            <a:ext cx="639763" cy="4572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7" name="Picture 9">
            <a:extLst>
              <a:ext uri="{FF2B5EF4-FFF2-40B4-BE49-F238E27FC236}">
                <a16:creationId xmlns:a16="http://schemas.microsoft.com/office/drawing/2014/main" id="{55F67363-22B2-F50D-0457-BB2286416D94}"/>
              </a:ext>
            </a:extLst>
          </p:cNvPr>
          <p:cNvPicPr>
            <a:picLocks noChangeAspect="1"/>
          </p:cNvPicPr>
          <p:nvPr userDrawn="1"/>
        </p:nvPicPr>
        <p:blipFill>
          <a:blip r:embed="rId2">
            <a:extLst>
              <a:ext uri="{28A0092B-C50C-407E-A947-70E740481C1C}">
                <a14:useLocalDpi xmlns:a14="http://schemas.microsoft.com/office/drawing/2010/main" val="0"/>
              </a:ext>
            </a:extLst>
          </a:blip>
          <a:srcRect l="50993" t="-6563" r="35370" b="-13437"/>
          <a:stretch>
            <a:fillRect/>
          </a:stretch>
        </p:blipFill>
        <p:spPr bwMode="auto">
          <a:xfrm>
            <a:off x="212725" y="4441825"/>
            <a:ext cx="549275" cy="5476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10" name="Picture 7">
            <a:extLst>
              <a:ext uri="{FF2B5EF4-FFF2-40B4-BE49-F238E27FC236}">
                <a16:creationId xmlns:a16="http://schemas.microsoft.com/office/drawing/2014/main" id="{779F18E0-219E-B67B-FD01-A8A8FE60BC4F}"/>
              </a:ext>
            </a:extLst>
          </p:cNvPr>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62000" y="2800350"/>
            <a:ext cx="7588250" cy="36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1"/>
          <p:cNvSpPr>
            <a:spLocks noGrp="1"/>
          </p:cNvSpPr>
          <p:nvPr>
            <p:ph type="ctrTitle"/>
          </p:nvPr>
        </p:nvSpPr>
        <p:spPr>
          <a:xfrm>
            <a:off x="685800" y="1597819"/>
            <a:ext cx="7772400" cy="1102519"/>
          </a:xfrm>
        </p:spPr>
        <p:txBody>
          <a:bodyPr>
            <a:normAutofit/>
          </a:bodyPr>
          <a:lstStyle>
            <a:lvl1pPr algn="l">
              <a:defRPr sz="2800">
                <a:solidFill>
                  <a:srgbClr val="00A94F"/>
                </a:solidFill>
                <a:latin typeface="Arial Rounded MT Bold" panose="020F0704030504030204" pitchFamily="34" charset="0"/>
              </a:defRPr>
            </a:lvl1pPr>
          </a:lstStyle>
          <a:p>
            <a:r>
              <a:rPr lang="en-US"/>
              <a:t>Click to edit Master title style</a:t>
            </a:r>
            <a:endParaRPr lang="en-US" dirty="0"/>
          </a:p>
        </p:txBody>
      </p:sp>
      <p:sp>
        <p:nvSpPr>
          <p:cNvPr id="9" name="Subtitle 2"/>
          <p:cNvSpPr>
            <a:spLocks noGrp="1"/>
          </p:cNvSpPr>
          <p:nvPr>
            <p:ph type="subTitle" idx="1"/>
          </p:nvPr>
        </p:nvSpPr>
        <p:spPr>
          <a:xfrm>
            <a:off x="685800" y="2914650"/>
            <a:ext cx="7772400" cy="1028700"/>
          </a:xfrm>
        </p:spPr>
        <p:txBody>
          <a:bodyPr>
            <a:normAutofit/>
          </a:bodyPr>
          <a:lstStyle>
            <a:lvl1pPr marL="0" indent="0" algn="l">
              <a:buNone/>
              <a:defRPr sz="2400" b="1">
                <a:solidFill>
                  <a:srgbClr val="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20861579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Slide Number Placeholder 5">
            <a:extLst>
              <a:ext uri="{FF2B5EF4-FFF2-40B4-BE49-F238E27FC236}">
                <a16:creationId xmlns:a16="http://schemas.microsoft.com/office/drawing/2014/main" id="{F5BCE2A3-E5A7-416C-5DBB-C022D2ED8070}"/>
              </a:ext>
            </a:extLst>
          </p:cNvPr>
          <p:cNvSpPr txBox="1">
            <a:spLocks/>
          </p:cNvSpPr>
          <p:nvPr userDrawn="1"/>
        </p:nvSpPr>
        <p:spPr>
          <a:xfrm>
            <a:off x="7924800" y="4699000"/>
            <a:ext cx="762000" cy="273050"/>
          </a:xfrm>
          <a:prstGeom prst="rect">
            <a:avLst/>
          </a:prstGeom>
        </p:spPr>
        <p:txBody>
          <a:bodyPr/>
          <a:lstStyle>
            <a:lvl1pPr eaLnBrk="0" hangingPunct="0">
              <a:defRPr sz="2400">
                <a:solidFill>
                  <a:schemeClr val="tx1"/>
                </a:solidFill>
                <a:latin typeface="Calibri" panose="020F0502020204030204" pitchFamily="34" charset="0"/>
                <a:ea typeface="MS PGothic" panose="020B0600070205080204" pitchFamily="34" charset="-128"/>
              </a:defRPr>
            </a:lvl1pPr>
            <a:lvl2pPr marL="742950" indent="-285750" eaLnBrk="0" hangingPunct="0">
              <a:defRPr sz="2400">
                <a:solidFill>
                  <a:schemeClr val="tx1"/>
                </a:solidFill>
                <a:latin typeface="Calibri" panose="020F0502020204030204" pitchFamily="34" charset="0"/>
                <a:ea typeface="MS PGothic" panose="020B0600070205080204" pitchFamily="34" charset="-128"/>
              </a:defRPr>
            </a:lvl2pPr>
            <a:lvl3pPr marL="1143000" indent="-228600" eaLnBrk="0" hangingPunct="0">
              <a:defRPr sz="2400">
                <a:solidFill>
                  <a:schemeClr val="tx1"/>
                </a:solidFill>
                <a:latin typeface="Calibri" panose="020F0502020204030204" pitchFamily="34" charset="0"/>
                <a:ea typeface="MS PGothic" panose="020B0600070205080204" pitchFamily="34" charset="-128"/>
              </a:defRPr>
            </a:lvl3pPr>
            <a:lvl4pPr marL="1600200" indent="-228600" eaLnBrk="0" hangingPunct="0">
              <a:defRPr sz="2400">
                <a:solidFill>
                  <a:schemeClr val="tx1"/>
                </a:solidFill>
                <a:latin typeface="Calibri" panose="020F0502020204030204" pitchFamily="34" charset="0"/>
                <a:ea typeface="MS PGothic" panose="020B0600070205080204" pitchFamily="34" charset="-128"/>
              </a:defRPr>
            </a:lvl4pPr>
            <a:lvl5pPr marL="2057400" indent="-228600" eaLnBrk="0" hangingPunct="0">
              <a:defRPr sz="24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algn="r" eaLnBrk="1" hangingPunct="1">
              <a:defRPr/>
            </a:pPr>
            <a:fld id="{52D70DB4-F497-4A72-911A-A77823AD5910}" type="slidenum">
              <a:rPr lang="en-US" altLang="en-US" sz="1600" smtClean="0">
                <a:solidFill>
                  <a:srgbClr val="7F7F7F"/>
                </a:solidFill>
                <a:cs typeface="Arial" panose="020B0604020202020204" pitchFamily="34" charset="0"/>
              </a:rPr>
              <a:pPr algn="r" eaLnBrk="1" hangingPunct="1">
                <a:defRPr/>
              </a:pPr>
              <a:t>‹#›</a:t>
            </a:fld>
            <a:endParaRPr lang="en-US" altLang="en-US" sz="1600">
              <a:solidFill>
                <a:srgbClr val="7F7F7F"/>
              </a:solidFill>
              <a:cs typeface="Arial" panose="020B0604020202020204" pitchFamily="34" charset="0"/>
            </a:endParaRPr>
          </a:p>
        </p:txBody>
      </p:sp>
      <p:pic>
        <p:nvPicPr>
          <p:cNvPr id="5" name="Picture 5">
            <a:extLst>
              <a:ext uri="{FF2B5EF4-FFF2-40B4-BE49-F238E27FC236}">
                <a16:creationId xmlns:a16="http://schemas.microsoft.com/office/drawing/2014/main" id="{0AA1ECC9-70D8-C36B-84E3-C01D7C8FE95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55625" y="863600"/>
            <a:ext cx="8045450" cy="39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Content Placeholder 2"/>
          <p:cNvSpPr>
            <a:spLocks noGrp="1"/>
          </p:cNvSpPr>
          <p:nvPr>
            <p:ph sz="half" idx="1"/>
          </p:nvPr>
        </p:nvSpPr>
        <p:spPr>
          <a:xfrm>
            <a:off x="457200" y="971550"/>
            <a:ext cx="4038600" cy="3714750"/>
          </a:xfrm>
        </p:spPr>
        <p:txBody>
          <a:bodyPr>
            <a:normAutofit/>
          </a:bodyPr>
          <a:lstStyle>
            <a:lvl1pPr>
              <a:defRPr sz="2400">
                <a:solidFill>
                  <a:srgbClr val="000000"/>
                </a:solidFill>
              </a:defRPr>
            </a:lvl1pPr>
            <a:lvl2pPr>
              <a:defRPr sz="2400">
                <a:solidFill>
                  <a:srgbClr val="000000"/>
                </a:solidFill>
              </a:defRPr>
            </a:lvl2pPr>
            <a:lvl3pPr>
              <a:defRPr sz="2400">
                <a:solidFill>
                  <a:srgbClr val="000000"/>
                </a:solidFill>
              </a:defRPr>
            </a:lvl3pPr>
            <a:lvl4pPr>
              <a:defRPr sz="2400">
                <a:solidFill>
                  <a:srgbClr val="000000"/>
                </a:solidFill>
              </a:defRPr>
            </a:lvl4pPr>
            <a:lvl5pPr>
              <a:defRPr sz="2400">
                <a:solidFill>
                  <a:srgbClr val="000000"/>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71550"/>
            <a:ext cx="4038600" cy="3714750"/>
          </a:xfrm>
        </p:spPr>
        <p:txBody>
          <a:bodyPr>
            <a:normAutofit/>
          </a:bodyPr>
          <a:lstStyle>
            <a:lvl1pPr>
              <a:defRPr sz="2400">
                <a:solidFill>
                  <a:srgbClr val="000000"/>
                </a:solidFill>
              </a:defRPr>
            </a:lvl1pPr>
            <a:lvl2pPr>
              <a:defRPr sz="2400">
                <a:solidFill>
                  <a:srgbClr val="000000"/>
                </a:solidFill>
              </a:defRPr>
            </a:lvl2pPr>
            <a:lvl3pPr>
              <a:defRPr sz="2400">
                <a:solidFill>
                  <a:srgbClr val="000000"/>
                </a:solidFill>
              </a:defRPr>
            </a:lvl3pPr>
            <a:lvl4pPr>
              <a:defRPr sz="2400">
                <a:solidFill>
                  <a:srgbClr val="000000"/>
                </a:solidFill>
              </a:defRPr>
            </a:lvl4pPr>
            <a:lvl5pPr>
              <a:defRPr sz="2400">
                <a:solidFill>
                  <a:srgbClr val="000000"/>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itle 1"/>
          <p:cNvSpPr>
            <a:spLocks noGrp="1"/>
          </p:cNvSpPr>
          <p:nvPr>
            <p:ph type="title"/>
          </p:nvPr>
        </p:nvSpPr>
        <p:spPr>
          <a:xfrm>
            <a:off x="457200" y="205978"/>
            <a:ext cx="8229600" cy="594122"/>
          </a:xfrm>
        </p:spPr>
        <p:txBody>
          <a:bodyPr>
            <a:normAutofit/>
          </a:bodyPr>
          <a:lstStyle>
            <a:lvl1pPr algn="l">
              <a:defRPr sz="2800">
                <a:solidFill>
                  <a:srgbClr val="00A94F"/>
                </a:solidFill>
                <a:latin typeface="Arial Rounded MT Bold" panose="020F0704030504030204"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3095002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icture w caption">
    <p:spTree>
      <p:nvGrpSpPr>
        <p:cNvPr id="1" name=""/>
        <p:cNvGrpSpPr/>
        <p:nvPr/>
      </p:nvGrpSpPr>
      <p:grpSpPr>
        <a:xfrm>
          <a:off x="0" y="0"/>
          <a:ext cx="0" cy="0"/>
          <a:chOff x="0" y="0"/>
          <a:chExt cx="0" cy="0"/>
        </a:xfrm>
      </p:grpSpPr>
      <p:sp>
        <p:nvSpPr>
          <p:cNvPr id="2" name="Slide Number Placeholder 5">
            <a:extLst>
              <a:ext uri="{FF2B5EF4-FFF2-40B4-BE49-F238E27FC236}">
                <a16:creationId xmlns:a16="http://schemas.microsoft.com/office/drawing/2014/main" id="{013BF6BD-7A1E-9225-3892-F01C2DABEC8D}"/>
              </a:ext>
            </a:extLst>
          </p:cNvPr>
          <p:cNvSpPr txBox="1">
            <a:spLocks/>
          </p:cNvSpPr>
          <p:nvPr userDrawn="1"/>
        </p:nvSpPr>
        <p:spPr>
          <a:xfrm>
            <a:off x="7924800" y="4699000"/>
            <a:ext cx="762000" cy="273050"/>
          </a:xfrm>
          <a:prstGeom prst="rect">
            <a:avLst/>
          </a:prstGeom>
        </p:spPr>
        <p:txBody>
          <a:bodyPr/>
          <a:lstStyle>
            <a:lvl1pPr eaLnBrk="0" hangingPunct="0">
              <a:defRPr sz="2400">
                <a:solidFill>
                  <a:schemeClr val="tx1"/>
                </a:solidFill>
                <a:latin typeface="Calibri" panose="020F0502020204030204" pitchFamily="34" charset="0"/>
                <a:ea typeface="MS PGothic" panose="020B0600070205080204" pitchFamily="34" charset="-128"/>
              </a:defRPr>
            </a:lvl1pPr>
            <a:lvl2pPr marL="742950" indent="-285750" eaLnBrk="0" hangingPunct="0">
              <a:defRPr sz="2400">
                <a:solidFill>
                  <a:schemeClr val="tx1"/>
                </a:solidFill>
                <a:latin typeface="Calibri" panose="020F0502020204030204" pitchFamily="34" charset="0"/>
                <a:ea typeface="MS PGothic" panose="020B0600070205080204" pitchFamily="34" charset="-128"/>
              </a:defRPr>
            </a:lvl2pPr>
            <a:lvl3pPr marL="1143000" indent="-228600" eaLnBrk="0" hangingPunct="0">
              <a:defRPr sz="2400">
                <a:solidFill>
                  <a:schemeClr val="tx1"/>
                </a:solidFill>
                <a:latin typeface="Calibri" panose="020F0502020204030204" pitchFamily="34" charset="0"/>
                <a:ea typeface="MS PGothic" panose="020B0600070205080204" pitchFamily="34" charset="-128"/>
              </a:defRPr>
            </a:lvl3pPr>
            <a:lvl4pPr marL="1600200" indent="-228600" eaLnBrk="0" hangingPunct="0">
              <a:defRPr sz="2400">
                <a:solidFill>
                  <a:schemeClr val="tx1"/>
                </a:solidFill>
                <a:latin typeface="Calibri" panose="020F0502020204030204" pitchFamily="34" charset="0"/>
                <a:ea typeface="MS PGothic" panose="020B0600070205080204" pitchFamily="34" charset="-128"/>
              </a:defRPr>
            </a:lvl4pPr>
            <a:lvl5pPr marL="2057400" indent="-228600" eaLnBrk="0" hangingPunct="0">
              <a:defRPr sz="24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algn="r" eaLnBrk="1" hangingPunct="1">
              <a:defRPr/>
            </a:pPr>
            <a:fld id="{143545D1-616C-4F8B-A942-331B4BFA78BE}" type="slidenum">
              <a:rPr lang="en-US" altLang="en-US" sz="1600" smtClean="0">
                <a:solidFill>
                  <a:srgbClr val="7F7F7F"/>
                </a:solidFill>
                <a:cs typeface="Arial" panose="020B0604020202020204" pitchFamily="34" charset="0"/>
              </a:rPr>
              <a:pPr algn="r" eaLnBrk="1" hangingPunct="1">
                <a:defRPr/>
              </a:pPr>
              <a:t>‹#›</a:t>
            </a:fld>
            <a:endParaRPr lang="en-US" altLang="en-US" sz="1600">
              <a:solidFill>
                <a:srgbClr val="7F7F7F"/>
              </a:solidFill>
              <a:cs typeface="Arial" panose="020B0604020202020204" pitchFamily="34" charset="0"/>
            </a:endParaRPr>
          </a:p>
        </p:txBody>
      </p:sp>
      <p:pic>
        <p:nvPicPr>
          <p:cNvPr id="3" name="Picture 5">
            <a:extLst>
              <a:ext uri="{FF2B5EF4-FFF2-40B4-BE49-F238E27FC236}">
                <a16:creationId xmlns:a16="http://schemas.microsoft.com/office/drawing/2014/main" id="{90AFC71C-D509-5B8A-C65D-CE0D1795C23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55625" y="863600"/>
            <a:ext cx="8045450" cy="39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Content Placeholder 3"/>
          <p:cNvSpPr>
            <a:spLocks noGrp="1"/>
          </p:cNvSpPr>
          <p:nvPr>
            <p:ph sz="half" idx="2"/>
          </p:nvPr>
        </p:nvSpPr>
        <p:spPr>
          <a:xfrm>
            <a:off x="4648200" y="971550"/>
            <a:ext cx="4038600" cy="3714750"/>
          </a:xfrm>
        </p:spPr>
        <p:txBody>
          <a:bodyPr>
            <a:normAutofit/>
          </a:bodyPr>
          <a:lstStyle>
            <a:lvl1pPr>
              <a:defRPr sz="2400">
                <a:solidFill>
                  <a:srgbClr val="000000"/>
                </a:solidFill>
              </a:defRPr>
            </a:lvl1pPr>
            <a:lvl2pPr>
              <a:defRPr sz="2400">
                <a:solidFill>
                  <a:srgbClr val="000000"/>
                </a:solidFill>
              </a:defRPr>
            </a:lvl2pPr>
            <a:lvl3pPr>
              <a:defRPr sz="2400">
                <a:solidFill>
                  <a:srgbClr val="000000"/>
                </a:solidFill>
              </a:defRPr>
            </a:lvl3pPr>
            <a:lvl4pPr>
              <a:defRPr sz="2400">
                <a:solidFill>
                  <a:srgbClr val="000000"/>
                </a:solidFill>
              </a:defRPr>
            </a:lvl4pPr>
            <a:lvl5pPr>
              <a:defRPr sz="2400">
                <a:solidFill>
                  <a:srgbClr val="000000"/>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itle 1"/>
          <p:cNvSpPr>
            <a:spLocks noGrp="1"/>
          </p:cNvSpPr>
          <p:nvPr>
            <p:ph type="title"/>
          </p:nvPr>
        </p:nvSpPr>
        <p:spPr>
          <a:xfrm>
            <a:off x="457200" y="205978"/>
            <a:ext cx="8229600" cy="594122"/>
          </a:xfrm>
        </p:spPr>
        <p:txBody>
          <a:bodyPr>
            <a:normAutofit/>
          </a:bodyPr>
          <a:lstStyle>
            <a:lvl1pPr algn="l">
              <a:defRPr sz="2800">
                <a:solidFill>
                  <a:srgbClr val="00A94F"/>
                </a:solidFill>
                <a:latin typeface="Arial Rounded MT Bold" panose="020F0704030504030204" pitchFamily="34" charset="0"/>
              </a:defRPr>
            </a:lvl1pPr>
          </a:lstStyle>
          <a:p>
            <a:r>
              <a:rPr lang="en-US"/>
              <a:t>Click to edit Master title style</a:t>
            </a:r>
            <a:endParaRPr lang="en-US" dirty="0"/>
          </a:p>
        </p:txBody>
      </p:sp>
      <p:sp>
        <p:nvSpPr>
          <p:cNvPr id="5" name="Picture Placeholder 4"/>
          <p:cNvSpPr>
            <a:spLocks noGrp="1"/>
          </p:cNvSpPr>
          <p:nvPr>
            <p:ph type="pic" sz="quarter" idx="10"/>
          </p:nvPr>
        </p:nvSpPr>
        <p:spPr>
          <a:xfrm>
            <a:off x="457200" y="971550"/>
            <a:ext cx="3962400" cy="3733800"/>
          </a:xfrm>
        </p:spPr>
        <p:txBody>
          <a:bodyPr/>
          <a:lstStyle>
            <a:lvl1pPr marL="0" indent="0">
              <a:buNone/>
              <a:defRPr baseline="0"/>
            </a:lvl1pPr>
          </a:lstStyle>
          <a:p>
            <a:pPr lvl="0"/>
            <a:r>
              <a:rPr lang="en-US" noProof="0" dirty="0"/>
              <a:t>Drag picture to placeholder</a:t>
            </a:r>
          </a:p>
          <a:p>
            <a:pPr lvl="0"/>
            <a:r>
              <a:rPr lang="en-US" noProof="0" dirty="0"/>
              <a:t>Or click icon to add</a:t>
            </a:r>
          </a:p>
        </p:txBody>
      </p:sp>
    </p:spTree>
    <p:extLst>
      <p:ext uri="{BB962C8B-B14F-4D97-AF65-F5344CB8AC3E}">
        <p14:creationId xmlns:p14="http://schemas.microsoft.com/office/powerpoint/2010/main" val="23234182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 - blank footer">
    <p:spTree>
      <p:nvGrpSpPr>
        <p:cNvPr id="1" name=""/>
        <p:cNvGrpSpPr/>
        <p:nvPr/>
      </p:nvGrpSpPr>
      <p:grpSpPr>
        <a:xfrm>
          <a:off x="0" y="0"/>
          <a:ext cx="0" cy="0"/>
          <a:chOff x="0" y="0"/>
          <a:chExt cx="0" cy="0"/>
        </a:xfrm>
      </p:grpSpPr>
      <p:pic>
        <p:nvPicPr>
          <p:cNvPr id="2" name="Picture 4">
            <a:extLst>
              <a:ext uri="{FF2B5EF4-FFF2-40B4-BE49-F238E27FC236}">
                <a16:creationId xmlns:a16="http://schemas.microsoft.com/office/drawing/2014/main" id="{D28D80EE-C719-B940-33BB-9BBB1A835A7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55625" y="863600"/>
            <a:ext cx="8045450" cy="39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itle 1"/>
          <p:cNvSpPr>
            <a:spLocks noGrp="1"/>
          </p:cNvSpPr>
          <p:nvPr>
            <p:ph type="title"/>
          </p:nvPr>
        </p:nvSpPr>
        <p:spPr>
          <a:xfrm>
            <a:off x="457200" y="205978"/>
            <a:ext cx="8229600" cy="594122"/>
          </a:xfrm>
        </p:spPr>
        <p:txBody>
          <a:bodyPr>
            <a:normAutofit/>
          </a:bodyPr>
          <a:lstStyle>
            <a:lvl1pPr algn="l">
              <a:defRPr sz="2800">
                <a:solidFill>
                  <a:srgbClr val="00A94F"/>
                </a:solidFill>
                <a:latin typeface="Arial Rounded MT Bold" panose="020F0704030504030204"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5272995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5">
            <a:extLst>
              <a:ext uri="{FF2B5EF4-FFF2-40B4-BE49-F238E27FC236}">
                <a16:creationId xmlns:a16="http://schemas.microsoft.com/office/drawing/2014/main" id="{D024C18F-15C2-A7D3-0E0D-AB6CBF7E8A90}"/>
              </a:ext>
            </a:extLst>
          </p:cNvPr>
          <p:cNvSpPr txBox="1">
            <a:spLocks/>
          </p:cNvSpPr>
          <p:nvPr userDrawn="1"/>
        </p:nvSpPr>
        <p:spPr>
          <a:xfrm>
            <a:off x="7924800" y="4699000"/>
            <a:ext cx="762000" cy="273050"/>
          </a:xfrm>
          <a:prstGeom prst="rect">
            <a:avLst/>
          </a:prstGeom>
        </p:spPr>
        <p:txBody>
          <a:bodyPr/>
          <a:lstStyle>
            <a:lvl1pPr eaLnBrk="0" hangingPunct="0">
              <a:defRPr sz="2400">
                <a:solidFill>
                  <a:schemeClr val="tx1"/>
                </a:solidFill>
                <a:latin typeface="Calibri" panose="020F0502020204030204" pitchFamily="34" charset="0"/>
                <a:ea typeface="MS PGothic" panose="020B0600070205080204" pitchFamily="34" charset="-128"/>
              </a:defRPr>
            </a:lvl1pPr>
            <a:lvl2pPr marL="742950" indent="-285750" eaLnBrk="0" hangingPunct="0">
              <a:defRPr sz="2400">
                <a:solidFill>
                  <a:schemeClr val="tx1"/>
                </a:solidFill>
                <a:latin typeface="Calibri" panose="020F0502020204030204" pitchFamily="34" charset="0"/>
                <a:ea typeface="MS PGothic" panose="020B0600070205080204" pitchFamily="34" charset="-128"/>
              </a:defRPr>
            </a:lvl2pPr>
            <a:lvl3pPr marL="1143000" indent="-228600" eaLnBrk="0" hangingPunct="0">
              <a:defRPr sz="2400">
                <a:solidFill>
                  <a:schemeClr val="tx1"/>
                </a:solidFill>
                <a:latin typeface="Calibri" panose="020F0502020204030204" pitchFamily="34" charset="0"/>
                <a:ea typeface="MS PGothic" panose="020B0600070205080204" pitchFamily="34" charset="-128"/>
              </a:defRPr>
            </a:lvl3pPr>
            <a:lvl4pPr marL="1600200" indent="-228600" eaLnBrk="0" hangingPunct="0">
              <a:defRPr sz="2400">
                <a:solidFill>
                  <a:schemeClr val="tx1"/>
                </a:solidFill>
                <a:latin typeface="Calibri" panose="020F0502020204030204" pitchFamily="34" charset="0"/>
                <a:ea typeface="MS PGothic" panose="020B0600070205080204" pitchFamily="34" charset="-128"/>
              </a:defRPr>
            </a:lvl4pPr>
            <a:lvl5pPr marL="2057400" indent="-228600" eaLnBrk="0" hangingPunct="0">
              <a:defRPr sz="24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algn="r" eaLnBrk="1" hangingPunct="1">
              <a:defRPr/>
            </a:pPr>
            <a:fld id="{5FAC2F84-0627-4B2F-8E2F-DB3B84C3656D}" type="slidenum">
              <a:rPr lang="en-US" altLang="en-US" sz="1600" smtClean="0">
                <a:solidFill>
                  <a:srgbClr val="7F7F7F"/>
                </a:solidFill>
                <a:cs typeface="Arial" panose="020B0604020202020204" pitchFamily="34" charset="0"/>
              </a:rPr>
              <a:pPr algn="r" eaLnBrk="1" hangingPunct="1">
                <a:defRPr/>
              </a:pPr>
              <a:t>‹#›</a:t>
            </a:fld>
            <a:endParaRPr lang="en-US" altLang="en-US" sz="1600">
              <a:solidFill>
                <a:srgbClr val="7F7F7F"/>
              </a:solidFill>
              <a:cs typeface="Arial" panose="020B0604020202020204" pitchFamily="34" charset="0"/>
            </a:endParaRPr>
          </a:p>
        </p:txBody>
      </p:sp>
    </p:spTree>
    <p:extLst>
      <p:ext uri="{BB962C8B-B14F-4D97-AF65-F5344CB8AC3E}">
        <p14:creationId xmlns:p14="http://schemas.microsoft.com/office/powerpoint/2010/main" val="12532977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5" name="Slide Number Placeholder 5">
            <a:extLst>
              <a:ext uri="{FF2B5EF4-FFF2-40B4-BE49-F238E27FC236}">
                <a16:creationId xmlns:a16="http://schemas.microsoft.com/office/drawing/2014/main" id="{5D86C0CC-ED69-03BA-E65B-FAF890CD6702}"/>
              </a:ext>
            </a:extLst>
          </p:cNvPr>
          <p:cNvSpPr txBox="1">
            <a:spLocks/>
          </p:cNvSpPr>
          <p:nvPr userDrawn="1"/>
        </p:nvSpPr>
        <p:spPr>
          <a:xfrm>
            <a:off x="7924800" y="4699000"/>
            <a:ext cx="762000" cy="273050"/>
          </a:xfrm>
          <a:prstGeom prst="rect">
            <a:avLst/>
          </a:prstGeom>
        </p:spPr>
        <p:txBody>
          <a:bodyPr/>
          <a:lstStyle>
            <a:lvl1pPr eaLnBrk="0" hangingPunct="0">
              <a:defRPr sz="2400">
                <a:solidFill>
                  <a:schemeClr val="tx1"/>
                </a:solidFill>
                <a:latin typeface="Calibri" panose="020F0502020204030204" pitchFamily="34" charset="0"/>
                <a:ea typeface="MS PGothic" panose="020B0600070205080204" pitchFamily="34" charset="-128"/>
              </a:defRPr>
            </a:lvl1pPr>
            <a:lvl2pPr marL="742950" indent="-285750" eaLnBrk="0" hangingPunct="0">
              <a:defRPr sz="2400">
                <a:solidFill>
                  <a:schemeClr val="tx1"/>
                </a:solidFill>
                <a:latin typeface="Calibri" panose="020F0502020204030204" pitchFamily="34" charset="0"/>
                <a:ea typeface="MS PGothic" panose="020B0600070205080204" pitchFamily="34" charset="-128"/>
              </a:defRPr>
            </a:lvl2pPr>
            <a:lvl3pPr marL="1143000" indent="-228600" eaLnBrk="0" hangingPunct="0">
              <a:defRPr sz="2400">
                <a:solidFill>
                  <a:schemeClr val="tx1"/>
                </a:solidFill>
                <a:latin typeface="Calibri" panose="020F0502020204030204" pitchFamily="34" charset="0"/>
                <a:ea typeface="MS PGothic" panose="020B0600070205080204" pitchFamily="34" charset="-128"/>
              </a:defRPr>
            </a:lvl3pPr>
            <a:lvl4pPr marL="1600200" indent="-228600" eaLnBrk="0" hangingPunct="0">
              <a:defRPr sz="2400">
                <a:solidFill>
                  <a:schemeClr val="tx1"/>
                </a:solidFill>
                <a:latin typeface="Calibri" panose="020F0502020204030204" pitchFamily="34" charset="0"/>
                <a:ea typeface="MS PGothic" panose="020B0600070205080204" pitchFamily="34" charset="-128"/>
              </a:defRPr>
            </a:lvl4pPr>
            <a:lvl5pPr marL="2057400" indent="-228600" eaLnBrk="0" hangingPunct="0">
              <a:defRPr sz="24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algn="r" eaLnBrk="1" hangingPunct="1">
              <a:defRPr/>
            </a:pPr>
            <a:fld id="{7E163E3A-FDEC-4D00-95CE-636F0B212288}" type="slidenum">
              <a:rPr lang="en-US" altLang="en-US" sz="1600" smtClean="0">
                <a:solidFill>
                  <a:srgbClr val="7F7F7F"/>
                </a:solidFill>
                <a:cs typeface="Arial" panose="020B0604020202020204" pitchFamily="34" charset="0"/>
              </a:rPr>
              <a:pPr algn="r" eaLnBrk="1" hangingPunct="1">
                <a:defRPr/>
              </a:pPr>
              <a:t>‹#›</a:t>
            </a:fld>
            <a:endParaRPr lang="en-US" altLang="en-US" sz="1600">
              <a:solidFill>
                <a:srgbClr val="7F7F7F"/>
              </a:solidFill>
              <a:cs typeface="Arial" panose="020B0604020202020204" pitchFamily="34" charset="0"/>
            </a:endParaRPr>
          </a:p>
        </p:txBody>
      </p:sp>
      <p:sp>
        <p:nvSpPr>
          <p:cNvPr id="2" name="Title 1"/>
          <p:cNvSpPr>
            <a:spLocks noGrp="1"/>
          </p:cNvSpPr>
          <p:nvPr>
            <p:ph type="title"/>
          </p:nvPr>
        </p:nvSpPr>
        <p:spPr>
          <a:xfrm>
            <a:off x="457201" y="204787"/>
            <a:ext cx="3008313" cy="871538"/>
          </a:xfrm>
        </p:spPr>
        <p:txBody>
          <a:bodyPr>
            <a:normAutofit/>
          </a:bodyPr>
          <a:lstStyle>
            <a:lvl1pPr algn="l">
              <a:defRPr sz="2400" b="0"/>
            </a:lvl1pPr>
          </a:lstStyle>
          <a:p>
            <a:r>
              <a:rPr lang="en-US"/>
              <a:t>Click to edit Master title style</a:t>
            </a:r>
          </a:p>
        </p:txBody>
      </p:sp>
      <p:sp>
        <p:nvSpPr>
          <p:cNvPr id="3" name="Content Placeholder 2"/>
          <p:cNvSpPr>
            <a:spLocks noGrp="1"/>
          </p:cNvSpPr>
          <p:nvPr>
            <p:ph idx="1"/>
          </p:nvPr>
        </p:nvSpPr>
        <p:spPr>
          <a:xfrm>
            <a:off x="3575050" y="204787"/>
            <a:ext cx="5111750" cy="4504223"/>
          </a:xfrm>
        </p:spPr>
        <p:txBody>
          <a:bodyPr>
            <a:normAutofit/>
          </a:bodyPr>
          <a:lstStyle>
            <a:lvl1pPr>
              <a:defRPr sz="2400">
                <a:solidFill>
                  <a:srgbClr val="000000"/>
                </a:solidFill>
              </a:defRPr>
            </a:lvl1pPr>
            <a:lvl2pPr>
              <a:defRPr sz="2400">
                <a:solidFill>
                  <a:srgbClr val="000000"/>
                </a:solidFill>
              </a:defRPr>
            </a:lvl2pPr>
            <a:lvl3pPr>
              <a:defRPr sz="2400">
                <a:solidFill>
                  <a:srgbClr val="000000"/>
                </a:solidFill>
              </a:defRPr>
            </a:lvl3pPr>
            <a:lvl4pPr>
              <a:defRPr sz="2400">
                <a:solidFill>
                  <a:srgbClr val="000000"/>
                </a:solidFill>
              </a:defRPr>
            </a:lvl4pPr>
            <a:lvl5pPr>
              <a:defRPr sz="2400">
                <a:solidFill>
                  <a:srgbClr val="000000"/>
                </a:solidFill>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1" y="1076325"/>
            <a:ext cx="3008313" cy="3609975"/>
          </a:xfrm>
        </p:spPr>
        <p:txBody>
          <a:bodyPr>
            <a:normAutofit/>
          </a:bodyPr>
          <a:lstStyle>
            <a:lvl1pPr marL="0" indent="0">
              <a:buNone/>
              <a:defRPr sz="2400">
                <a:solidFill>
                  <a:srgbClr val="000000"/>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4955352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Slide Number Placeholder 5">
            <a:extLst>
              <a:ext uri="{FF2B5EF4-FFF2-40B4-BE49-F238E27FC236}">
                <a16:creationId xmlns:a16="http://schemas.microsoft.com/office/drawing/2014/main" id="{8ECE8FFB-7941-40ED-109C-191872A1D73F}"/>
              </a:ext>
            </a:extLst>
          </p:cNvPr>
          <p:cNvSpPr txBox="1">
            <a:spLocks/>
          </p:cNvSpPr>
          <p:nvPr userDrawn="1"/>
        </p:nvSpPr>
        <p:spPr>
          <a:xfrm>
            <a:off x="7924800" y="4699000"/>
            <a:ext cx="762000" cy="273050"/>
          </a:xfrm>
          <a:prstGeom prst="rect">
            <a:avLst/>
          </a:prstGeom>
        </p:spPr>
        <p:txBody>
          <a:bodyPr/>
          <a:lstStyle>
            <a:lvl1pPr eaLnBrk="0" hangingPunct="0">
              <a:defRPr sz="2400">
                <a:solidFill>
                  <a:schemeClr val="tx1"/>
                </a:solidFill>
                <a:latin typeface="Calibri" panose="020F0502020204030204" pitchFamily="34" charset="0"/>
                <a:ea typeface="MS PGothic" panose="020B0600070205080204" pitchFamily="34" charset="-128"/>
              </a:defRPr>
            </a:lvl1pPr>
            <a:lvl2pPr marL="742950" indent="-285750" eaLnBrk="0" hangingPunct="0">
              <a:defRPr sz="2400">
                <a:solidFill>
                  <a:schemeClr val="tx1"/>
                </a:solidFill>
                <a:latin typeface="Calibri" panose="020F0502020204030204" pitchFamily="34" charset="0"/>
                <a:ea typeface="MS PGothic" panose="020B0600070205080204" pitchFamily="34" charset="-128"/>
              </a:defRPr>
            </a:lvl2pPr>
            <a:lvl3pPr marL="1143000" indent="-228600" eaLnBrk="0" hangingPunct="0">
              <a:defRPr sz="2400">
                <a:solidFill>
                  <a:schemeClr val="tx1"/>
                </a:solidFill>
                <a:latin typeface="Calibri" panose="020F0502020204030204" pitchFamily="34" charset="0"/>
                <a:ea typeface="MS PGothic" panose="020B0600070205080204" pitchFamily="34" charset="-128"/>
              </a:defRPr>
            </a:lvl3pPr>
            <a:lvl4pPr marL="1600200" indent="-228600" eaLnBrk="0" hangingPunct="0">
              <a:defRPr sz="2400">
                <a:solidFill>
                  <a:schemeClr val="tx1"/>
                </a:solidFill>
                <a:latin typeface="Calibri" panose="020F0502020204030204" pitchFamily="34" charset="0"/>
                <a:ea typeface="MS PGothic" panose="020B0600070205080204" pitchFamily="34" charset="-128"/>
              </a:defRPr>
            </a:lvl4pPr>
            <a:lvl5pPr marL="2057400" indent="-228600" eaLnBrk="0" hangingPunct="0">
              <a:defRPr sz="24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algn="r" eaLnBrk="1" hangingPunct="1">
              <a:defRPr/>
            </a:pPr>
            <a:fld id="{39EBE856-DF74-4BA8-95A8-0025059C4D06}" type="slidenum">
              <a:rPr lang="en-US" altLang="en-US" sz="1600" smtClean="0">
                <a:solidFill>
                  <a:srgbClr val="7F7F7F"/>
                </a:solidFill>
                <a:cs typeface="Arial" panose="020B0604020202020204" pitchFamily="34" charset="0"/>
              </a:rPr>
              <a:pPr algn="r" eaLnBrk="1" hangingPunct="1">
                <a:defRPr/>
              </a:pPr>
              <a:t>‹#›</a:t>
            </a:fld>
            <a:endParaRPr lang="en-US" altLang="en-US" sz="1600">
              <a:solidFill>
                <a:srgbClr val="7F7F7F"/>
              </a:solidFill>
              <a:cs typeface="Arial" panose="020B0604020202020204" pitchFamily="34" charset="0"/>
            </a:endParaRPr>
          </a:p>
        </p:txBody>
      </p:sp>
      <p:sp>
        <p:nvSpPr>
          <p:cNvPr id="2" name="Title 1"/>
          <p:cNvSpPr>
            <a:spLocks noGrp="1"/>
          </p:cNvSpPr>
          <p:nvPr>
            <p:ph type="title"/>
          </p:nvPr>
        </p:nvSpPr>
        <p:spPr>
          <a:xfrm>
            <a:off x="1792288" y="3600450"/>
            <a:ext cx="5486400" cy="425054"/>
          </a:xfrm>
        </p:spPr>
        <p:txBody>
          <a:bodyPr>
            <a:normAutofit/>
          </a:bodyPr>
          <a:lstStyle>
            <a:lvl1pPr algn="l">
              <a:defRPr sz="2400" b="0"/>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p>
        </p:txBody>
      </p:sp>
      <p:sp>
        <p:nvSpPr>
          <p:cNvPr id="4" name="Text Placeholder 3"/>
          <p:cNvSpPr>
            <a:spLocks noGrp="1"/>
          </p:cNvSpPr>
          <p:nvPr>
            <p:ph type="body" sz="half" idx="2"/>
          </p:nvPr>
        </p:nvSpPr>
        <p:spPr>
          <a:xfrm>
            <a:off x="1792288" y="4025503"/>
            <a:ext cx="5486400" cy="603647"/>
          </a:xfrm>
        </p:spPr>
        <p:txBody>
          <a:bodyPr>
            <a:normAutofit/>
          </a:bodyPr>
          <a:lstStyle>
            <a:lvl1pPr marL="0" indent="0">
              <a:buNone/>
              <a:defRPr sz="20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8545781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BF2A9F9B-A558-A3BD-DBF1-455DEF0080F7}"/>
              </a:ext>
            </a:extLst>
          </p:cNvPr>
          <p:cNvSpPr>
            <a:spLocks noGrp="1"/>
          </p:cNvSpPr>
          <p:nvPr>
            <p:ph type="title"/>
          </p:nvPr>
        </p:nvSpPr>
        <p:spPr bwMode="auto">
          <a:xfrm>
            <a:off x="457200" y="206375"/>
            <a:ext cx="822960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en-US"/>
              <a:t>Click to edit Master title style</a:t>
            </a:r>
          </a:p>
        </p:txBody>
      </p:sp>
      <p:sp>
        <p:nvSpPr>
          <p:cNvPr id="1027" name="Text Placeholder 2">
            <a:extLst>
              <a:ext uri="{FF2B5EF4-FFF2-40B4-BE49-F238E27FC236}">
                <a16:creationId xmlns:a16="http://schemas.microsoft.com/office/drawing/2014/main" id="{24127861-8961-AE93-BC95-7D5F59146336}"/>
              </a:ext>
            </a:extLst>
          </p:cNvPr>
          <p:cNvSpPr>
            <a:spLocks noGrp="1"/>
          </p:cNvSpPr>
          <p:nvPr>
            <p:ph type="body" idx="1"/>
          </p:nvPr>
        </p:nvSpPr>
        <p:spPr bwMode="auto">
          <a:xfrm>
            <a:off x="457200" y="1200150"/>
            <a:ext cx="8229600" cy="339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3" name="Slide Number Placeholder 5">
            <a:extLst>
              <a:ext uri="{FF2B5EF4-FFF2-40B4-BE49-F238E27FC236}">
                <a16:creationId xmlns:a16="http://schemas.microsoft.com/office/drawing/2014/main" id="{2BC9CF59-149A-1E2E-7E06-ADC8058C3A47}"/>
              </a:ext>
            </a:extLst>
          </p:cNvPr>
          <p:cNvSpPr>
            <a:spLocks noGrp="1"/>
          </p:cNvSpPr>
          <p:nvPr>
            <p:ph type="sldNum" sz="quarter" idx="4"/>
          </p:nvPr>
        </p:nvSpPr>
        <p:spPr>
          <a:xfrm>
            <a:off x="7924800" y="4767263"/>
            <a:ext cx="762000" cy="274637"/>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solidFill>
                  <a:srgbClr val="A6A6A6"/>
                </a:solidFill>
                <a:cs typeface="Arial" panose="020B0604020202020204" pitchFamily="34" charset="0"/>
              </a:defRPr>
            </a:lvl1pPr>
          </a:lstStyle>
          <a:p>
            <a:pPr>
              <a:defRPr/>
            </a:pPr>
            <a:fld id="{33C756D2-E889-4C8E-A917-4B42A200639F}"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sldLayoutIdLst>
    <p:sldLayoutId id="2147484014" r:id="rId1"/>
    <p:sldLayoutId id="2147484015" r:id="rId2"/>
    <p:sldLayoutId id="2147484016" r:id="rId3"/>
    <p:sldLayoutId id="2147484017" r:id="rId4"/>
    <p:sldLayoutId id="2147484018" r:id="rId5"/>
    <p:sldLayoutId id="2147484019" r:id="rId6"/>
    <p:sldLayoutId id="2147484020" r:id="rId7"/>
    <p:sldLayoutId id="2147484021" r:id="rId8"/>
    <p:sldLayoutId id="2147484022" r:id="rId9"/>
    <p:sldLayoutId id="2147484023" r:id="rId10"/>
  </p:sldLayoutIdLst>
  <p:hf hdr="0" dt="0"/>
  <p:txStyles>
    <p:titleStyle>
      <a:lvl1pPr algn="l" rtl="0" eaLnBrk="0" fontAlgn="base" hangingPunct="0">
        <a:spcBef>
          <a:spcPct val="0"/>
        </a:spcBef>
        <a:spcAft>
          <a:spcPct val="0"/>
        </a:spcAft>
        <a:defRPr sz="2800" kern="1200">
          <a:solidFill>
            <a:srgbClr val="00A94F"/>
          </a:solidFill>
          <a:latin typeface="Arial Rounded MT Bold" panose="020F0704030504030204" pitchFamily="34" charset="0"/>
          <a:ea typeface="MS PGothic" panose="020B0600070205080204" pitchFamily="34" charset="-128"/>
          <a:cs typeface="ＭＳ Ｐゴシック" charset="0"/>
        </a:defRPr>
      </a:lvl1pPr>
      <a:lvl2pPr algn="l" rtl="0" eaLnBrk="0" fontAlgn="base" hangingPunct="0">
        <a:spcBef>
          <a:spcPct val="0"/>
        </a:spcBef>
        <a:spcAft>
          <a:spcPct val="0"/>
        </a:spcAft>
        <a:defRPr sz="2800">
          <a:solidFill>
            <a:srgbClr val="00A94F"/>
          </a:solidFill>
          <a:latin typeface="Arial Rounded MT Bold" pitchFamily="34" charset="0"/>
          <a:ea typeface="MS PGothic" panose="020B0600070205080204" pitchFamily="34" charset="-128"/>
          <a:cs typeface="ＭＳ Ｐゴシック" charset="0"/>
        </a:defRPr>
      </a:lvl2pPr>
      <a:lvl3pPr algn="l" rtl="0" eaLnBrk="0" fontAlgn="base" hangingPunct="0">
        <a:spcBef>
          <a:spcPct val="0"/>
        </a:spcBef>
        <a:spcAft>
          <a:spcPct val="0"/>
        </a:spcAft>
        <a:defRPr sz="2800">
          <a:solidFill>
            <a:srgbClr val="00A94F"/>
          </a:solidFill>
          <a:latin typeface="Arial Rounded MT Bold" pitchFamily="34" charset="0"/>
          <a:ea typeface="MS PGothic" panose="020B0600070205080204" pitchFamily="34" charset="-128"/>
          <a:cs typeface="ＭＳ Ｐゴシック" charset="0"/>
        </a:defRPr>
      </a:lvl3pPr>
      <a:lvl4pPr algn="l" rtl="0" eaLnBrk="0" fontAlgn="base" hangingPunct="0">
        <a:spcBef>
          <a:spcPct val="0"/>
        </a:spcBef>
        <a:spcAft>
          <a:spcPct val="0"/>
        </a:spcAft>
        <a:defRPr sz="2800">
          <a:solidFill>
            <a:srgbClr val="00A94F"/>
          </a:solidFill>
          <a:latin typeface="Arial Rounded MT Bold" pitchFamily="34" charset="0"/>
          <a:ea typeface="MS PGothic" panose="020B0600070205080204" pitchFamily="34" charset="-128"/>
          <a:cs typeface="ＭＳ Ｐゴシック" charset="0"/>
        </a:defRPr>
      </a:lvl4pPr>
      <a:lvl5pPr algn="l" rtl="0" eaLnBrk="0" fontAlgn="base" hangingPunct="0">
        <a:spcBef>
          <a:spcPct val="0"/>
        </a:spcBef>
        <a:spcAft>
          <a:spcPct val="0"/>
        </a:spcAft>
        <a:defRPr sz="2800">
          <a:solidFill>
            <a:srgbClr val="00A94F"/>
          </a:solidFill>
          <a:latin typeface="Arial Rounded MT Bold" pitchFamily="34" charset="0"/>
          <a:ea typeface="MS PGothic" panose="020B0600070205080204" pitchFamily="34" charset="-128"/>
          <a:cs typeface="ＭＳ Ｐゴシック" charset="0"/>
        </a:defRPr>
      </a:lvl5pPr>
      <a:lvl6pPr marL="457200" algn="l" rtl="0" fontAlgn="base">
        <a:spcBef>
          <a:spcPct val="0"/>
        </a:spcBef>
        <a:spcAft>
          <a:spcPct val="0"/>
        </a:spcAft>
        <a:defRPr sz="2800">
          <a:solidFill>
            <a:srgbClr val="00A94F"/>
          </a:solidFill>
          <a:latin typeface="Arial Rounded MT Bold" pitchFamily="34" charset="0"/>
        </a:defRPr>
      </a:lvl6pPr>
      <a:lvl7pPr marL="914400" algn="l" rtl="0" fontAlgn="base">
        <a:spcBef>
          <a:spcPct val="0"/>
        </a:spcBef>
        <a:spcAft>
          <a:spcPct val="0"/>
        </a:spcAft>
        <a:defRPr sz="2800">
          <a:solidFill>
            <a:srgbClr val="00A94F"/>
          </a:solidFill>
          <a:latin typeface="Arial Rounded MT Bold" pitchFamily="34" charset="0"/>
        </a:defRPr>
      </a:lvl7pPr>
      <a:lvl8pPr marL="1371600" algn="l" rtl="0" fontAlgn="base">
        <a:spcBef>
          <a:spcPct val="0"/>
        </a:spcBef>
        <a:spcAft>
          <a:spcPct val="0"/>
        </a:spcAft>
        <a:defRPr sz="2800">
          <a:solidFill>
            <a:srgbClr val="00A94F"/>
          </a:solidFill>
          <a:latin typeface="Arial Rounded MT Bold" pitchFamily="34" charset="0"/>
        </a:defRPr>
      </a:lvl8pPr>
      <a:lvl9pPr marL="1828800" algn="l" rtl="0" fontAlgn="base">
        <a:spcBef>
          <a:spcPct val="0"/>
        </a:spcBef>
        <a:spcAft>
          <a:spcPct val="0"/>
        </a:spcAft>
        <a:defRPr sz="2800">
          <a:solidFill>
            <a:srgbClr val="00A94F"/>
          </a:solidFill>
          <a:latin typeface="Arial Rounded MT Bold" pitchFamily="34" charset="0"/>
        </a:defRPr>
      </a:lvl9pPr>
    </p:titleStyle>
    <p:bodyStyle>
      <a:lvl1pPr marL="342900" indent="-342900" algn="l" rtl="0" eaLnBrk="0" fontAlgn="base" hangingPunct="0">
        <a:spcBef>
          <a:spcPct val="20000"/>
        </a:spcBef>
        <a:spcAft>
          <a:spcPct val="0"/>
        </a:spcAft>
        <a:buClr>
          <a:srgbClr val="00A94F"/>
        </a:buClr>
        <a:buFont typeface="Arial" panose="020B0604020202020204" pitchFamily="34" charset="0"/>
        <a:buChar char="•"/>
        <a:defRPr sz="2400" kern="1200">
          <a:solidFill>
            <a:srgbClr val="000000"/>
          </a:solidFill>
          <a:latin typeface="+mn-lt"/>
          <a:ea typeface="MS PGothic" panose="020B0600070205080204" pitchFamily="34" charset="-128"/>
          <a:cs typeface="ＭＳ Ｐゴシック" charset="0"/>
        </a:defRPr>
      </a:lvl1pPr>
      <a:lvl2pPr marL="742950" indent="-285750" algn="l" rtl="0" eaLnBrk="0" fontAlgn="base" hangingPunct="0">
        <a:spcBef>
          <a:spcPct val="20000"/>
        </a:spcBef>
        <a:spcAft>
          <a:spcPct val="0"/>
        </a:spcAft>
        <a:buClr>
          <a:srgbClr val="00A94F"/>
        </a:buClr>
        <a:buFont typeface="Arial" panose="020B0604020202020204" pitchFamily="34" charset="0"/>
        <a:buChar char="–"/>
        <a:defRPr sz="2400" kern="1200">
          <a:solidFill>
            <a:srgbClr val="000000"/>
          </a:solidFill>
          <a:latin typeface="+mn-lt"/>
          <a:ea typeface="MS PGothic" panose="020B0600070205080204" pitchFamily="34" charset="-128"/>
          <a:cs typeface="+mn-cs"/>
        </a:defRPr>
      </a:lvl2pPr>
      <a:lvl3pPr marL="1143000" indent="-228600" algn="l" rtl="0" eaLnBrk="0" fontAlgn="base" hangingPunct="0">
        <a:spcBef>
          <a:spcPct val="20000"/>
        </a:spcBef>
        <a:spcAft>
          <a:spcPct val="0"/>
        </a:spcAft>
        <a:buClr>
          <a:srgbClr val="00A94F"/>
        </a:buClr>
        <a:buFont typeface="Arial" panose="020B0604020202020204" pitchFamily="34" charset="0"/>
        <a:buChar char="•"/>
        <a:defRPr sz="2400" kern="1200">
          <a:solidFill>
            <a:srgbClr val="000000"/>
          </a:solidFill>
          <a:latin typeface="+mn-lt"/>
          <a:ea typeface="MS PGothic" panose="020B0600070205080204" pitchFamily="34" charset="-128"/>
          <a:cs typeface="+mn-cs"/>
        </a:defRPr>
      </a:lvl3pPr>
      <a:lvl4pPr marL="1600200" indent="-228600" algn="l" rtl="0" eaLnBrk="0" fontAlgn="base" hangingPunct="0">
        <a:spcBef>
          <a:spcPct val="20000"/>
        </a:spcBef>
        <a:spcAft>
          <a:spcPct val="0"/>
        </a:spcAft>
        <a:buClr>
          <a:srgbClr val="00A94F"/>
        </a:buClr>
        <a:buFont typeface="Arial" panose="020B0604020202020204" pitchFamily="34" charset="0"/>
        <a:buChar char="–"/>
        <a:defRPr sz="2400" kern="1200">
          <a:solidFill>
            <a:srgbClr val="000000"/>
          </a:solidFill>
          <a:latin typeface="+mn-lt"/>
          <a:ea typeface="MS PGothic" panose="020B0600070205080204" pitchFamily="34" charset="-128"/>
          <a:cs typeface="+mn-cs"/>
        </a:defRPr>
      </a:lvl4pPr>
      <a:lvl5pPr marL="2057400" indent="-228600" algn="l" rtl="0" eaLnBrk="0" fontAlgn="base" hangingPunct="0">
        <a:spcBef>
          <a:spcPct val="20000"/>
        </a:spcBef>
        <a:spcAft>
          <a:spcPct val="0"/>
        </a:spcAft>
        <a:buClr>
          <a:srgbClr val="00A94F"/>
        </a:buClr>
        <a:buFont typeface="Arial" panose="020B0604020202020204" pitchFamily="34" charset="0"/>
        <a:buChar char="»"/>
        <a:defRPr sz="2400" kern="1200">
          <a:solidFill>
            <a:srgbClr val="000000"/>
          </a:solidFill>
          <a:latin typeface="+mn-lt"/>
          <a:ea typeface="MS PGothic" panose="020B0600070205080204" pitchFamily="34" charset="-128"/>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36.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3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17.jpeg"/><Relationship Id="rId7" Type="http://schemas.openxmlformats.org/officeDocument/2006/relationships/image" Target="../media/image45.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10" Type="http://schemas.openxmlformats.org/officeDocument/2006/relationships/image" Target="../media/image48.png"/><Relationship Id="rId4" Type="http://schemas.openxmlformats.org/officeDocument/2006/relationships/image" Target="../media/image18.jpeg"/><Relationship Id="rId9" Type="http://schemas.openxmlformats.org/officeDocument/2006/relationships/image" Target="../media/image4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8" Type="http://schemas.openxmlformats.org/officeDocument/2006/relationships/hyperlink" Target="http://www.epa.gov/pm2.5" TargetMode="External"/><Relationship Id="rId3" Type="http://schemas.openxmlformats.org/officeDocument/2006/relationships/image" Target="../media/image23.png"/><Relationship Id="rId7" Type="http://schemas.openxmlformats.org/officeDocument/2006/relationships/hyperlink" Target="https://www.clarity.io/blog/how-measuring-different-types-of-air-pollutants-creates-a-more-holistic-picture-of-air-pollution"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26.jpeg"/><Relationship Id="rId5" Type="http://schemas.openxmlformats.org/officeDocument/2006/relationships/image" Target="../media/image25.png"/><Relationship Id="rId4" Type="http://schemas.openxmlformats.org/officeDocument/2006/relationships/image" Target="../media/image24.jpeg"/></Relationships>
</file>

<file path=ppt/slides/_rels/slide3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notesSlide" Target="../notesSlides/notesSlide26.xml"/><Relationship Id="rId1" Type="http://schemas.openxmlformats.org/officeDocument/2006/relationships/slideLayout" Target="../slideLayouts/slideLayout10.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 Id="rId9" Type="http://schemas.openxmlformats.org/officeDocument/2006/relationships/image" Target="../media/image58.png"/></Relationships>
</file>

<file path=ppt/slides/_rels/slide4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7.xml"/><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9.xml"/><Relationship Id="rId1" Type="http://schemas.openxmlformats.org/officeDocument/2006/relationships/slideLayout" Target="../slideLayouts/slideLayout10.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5.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 Id="rId9" Type="http://schemas.openxmlformats.org/officeDocument/2006/relationships/image" Target="../media/image12.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8.jpeg"/><Relationship Id="rId3" Type="http://schemas.openxmlformats.org/officeDocument/2006/relationships/image" Target="../media/image13.png"/><Relationship Id="rId7" Type="http://schemas.openxmlformats.org/officeDocument/2006/relationships/image" Target="../media/image17.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8" Type="http://schemas.openxmlformats.org/officeDocument/2006/relationships/hyperlink" Target="http://www.epa.gov/pm2.5" TargetMode="External"/><Relationship Id="rId3" Type="http://schemas.openxmlformats.org/officeDocument/2006/relationships/image" Target="../media/image23.png"/><Relationship Id="rId7" Type="http://schemas.openxmlformats.org/officeDocument/2006/relationships/hyperlink" Target="https://www.clarity.io/blog/how-measuring-different-types-of-air-pollutants-creates-a-more-holistic-picture-of-air-pollution"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6.jpeg"/><Relationship Id="rId5" Type="http://schemas.openxmlformats.org/officeDocument/2006/relationships/image" Target="../media/image25.png"/><Relationship Id="rId4" Type="http://schemas.openxmlformats.org/officeDocument/2006/relationships/image" Target="../media/image24.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a:extLst>
              <a:ext uri="{FF2B5EF4-FFF2-40B4-BE49-F238E27FC236}">
                <a16:creationId xmlns:a16="http://schemas.microsoft.com/office/drawing/2014/main" id="{DA5CD619-58F7-AF64-BA89-0788DF7BAE2A}"/>
              </a:ext>
            </a:extLst>
          </p:cNvPr>
          <p:cNvSpPr>
            <a:spLocks noGrp="1"/>
          </p:cNvSpPr>
          <p:nvPr>
            <p:ph type="ctrTitle"/>
          </p:nvPr>
        </p:nvSpPr>
        <p:spPr>
          <a:xfrm>
            <a:off x="838200" y="1600200"/>
            <a:ext cx="7391400" cy="1103313"/>
          </a:xfrm>
        </p:spPr>
        <p:txBody>
          <a:bodyPr>
            <a:normAutofit fontScale="90000"/>
          </a:bodyPr>
          <a:lstStyle/>
          <a:p>
            <a:pPr eaLnBrk="1" hangingPunct="1"/>
            <a:r>
              <a:rPr lang="en-US" altLang="en-US" dirty="0"/>
              <a:t>Ambient air pollution and health outcomes in pediatric hematology &amp; oncology</a:t>
            </a:r>
          </a:p>
        </p:txBody>
      </p:sp>
      <p:sp>
        <p:nvSpPr>
          <p:cNvPr id="2" name="Subtitle 1">
            <a:extLst>
              <a:ext uri="{FF2B5EF4-FFF2-40B4-BE49-F238E27FC236}">
                <a16:creationId xmlns:a16="http://schemas.microsoft.com/office/drawing/2014/main" id="{66B5C005-B3F3-C40C-487C-5B9050DDD095}"/>
              </a:ext>
            </a:extLst>
          </p:cNvPr>
          <p:cNvSpPr>
            <a:spLocks noGrp="1"/>
          </p:cNvSpPr>
          <p:nvPr>
            <p:ph type="subTitle" idx="1"/>
          </p:nvPr>
        </p:nvSpPr>
        <p:spPr>
          <a:xfrm>
            <a:off x="838200" y="2914650"/>
            <a:ext cx="7620000" cy="1333500"/>
          </a:xfrm>
        </p:spPr>
        <p:txBody>
          <a:bodyPr>
            <a:normAutofit/>
          </a:bodyPr>
          <a:lstStyle/>
          <a:p>
            <a:r>
              <a:rPr lang="en-US" sz="1400" dirty="0"/>
              <a:t>Paul George, MD</a:t>
            </a:r>
          </a:p>
          <a:p>
            <a:r>
              <a:rPr lang="en-US" sz="1400" dirty="0"/>
              <a:t>Senior Associate, Pediatric Hematology/Oncology</a:t>
            </a:r>
          </a:p>
          <a:p>
            <a:r>
              <a:rPr lang="en-US" sz="1400" dirty="0"/>
              <a:t>PhD Candidate, Health Policy and Management (health economics focus)</a:t>
            </a:r>
          </a:p>
          <a:p>
            <a:r>
              <a:rPr lang="en-US" sz="1400" dirty="0" err="1"/>
              <a:t>AiR</a:t>
            </a:r>
            <a:r>
              <a:rPr lang="en-US" sz="1400" dirty="0"/>
              <a:t> Presentation, May 2024</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84E5FD7-E08A-35CA-2322-6BD1EC356067}"/>
              </a:ext>
            </a:extLst>
          </p:cNvPr>
          <p:cNvSpPr>
            <a:spLocks noGrp="1"/>
          </p:cNvSpPr>
          <p:nvPr>
            <p:ph idx="1"/>
          </p:nvPr>
        </p:nvSpPr>
        <p:spPr>
          <a:xfrm>
            <a:off x="609600" y="590550"/>
            <a:ext cx="7924800" cy="1524000"/>
          </a:xfrm>
        </p:spPr>
        <p:txBody>
          <a:bodyPr>
            <a:normAutofit fontScale="92500" lnSpcReduction="10000"/>
          </a:bodyPr>
          <a:lstStyle/>
          <a:p>
            <a:pPr marL="0" indent="0">
              <a:buNone/>
            </a:pPr>
            <a:endParaRPr lang="en-US" dirty="0"/>
          </a:p>
          <a:p>
            <a:pPr marL="0" indent="0">
              <a:buNone/>
            </a:pPr>
            <a:r>
              <a:rPr lang="en-US" b="1" u="sng" dirty="0">
                <a:solidFill>
                  <a:srgbClr val="00A94F"/>
                </a:solidFill>
              </a:rPr>
              <a:t>Previous work</a:t>
            </a:r>
          </a:p>
          <a:p>
            <a:pPr marL="0" indent="0">
              <a:buNone/>
            </a:pPr>
            <a:r>
              <a:rPr lang="en-US" dirty="0">
                <a:solidFill>
                  <a:srgbClr val="00A94F"/>
                </a:solidFill>
              </a:rPr>
              <a:t>Higher concentrations of daily ambient air pollution is associated with more ED visits in a cohort of children with SCD. </a:t>
            </a:r>
          </a:p>
        </p:txBody>
      </p:sp>
      <p:pic>
        <p:nvPicPr>
          <p:cNvPr id="5" name="Picture 4">
            <a:extLst>
              <a:ext uri="{FF2B5EF4-FFF2-40B4-BE49-F238E27FC236}">
                <a16:creationId xmlns:a16="http://schemas.microsoft.com/office/drawing/2014/main" id="{F58E1B48-37DB-0963-E9DE-80BE72625F16}"/>
              </a:ext>
            </a:extLst>
          </p:cNvPr>
          <p:cNvPicPr>
            <a:picLocks noChangeAspect="1"/>
          </p:cNvPicPr>
          <p:nvPr/>
        </p:nvPicPr>
        <p:blipFill>
          <a:blip r:embed="rId3"/>
          <a:stretch>
            <a:fillRect/>
          </a:stretch>
        </p:blipFill>
        <p:spPr>
          <a:xfrm>
            <a:off x="2073215" y="2455898"/>
            <a:ext cx="4997570" cy="2097052"/>
          </a:xfrm>
          <a:prstGeom prst="rect">
            <a:avLst/>
          </a:prstGeom>
        </p:spPr>
      </p:pic>
    </p:spTree>
    <p:extLst>
      <p:ext uri="{BB962C8B-B14F-4D97-AF65-F5344CB8AC3E}">
        <p14:creationId xmlns:p14="http://schemas.microsoft.com/office/powerpoint/2010/main" val="8579644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D315FF-5FE1-DB71-0A82-34595F63DFA4}"/>
              </a:ext>
            </a:extLst>
          </p:cNvPr>
          <p:cNvPicPr>
            <a:picLocks noChangeAspect="1"/>
          </p:cNvPicPr>
          <p:nvPr/>
        </p:nvPicPr>
        <p:blipFill rotWithShape="1">
          <a:blip r:embed="rId3"/>
          <a:srcRect t="17294"/>
          <a:stretch/>
        </p:blipFill>
        <p:spPr>
          <a:xfrm>
            <a:off x="1676399" y="1686102"/>
            <a:ext cx="5387495" cy="3279775"/>
          </a:xfrm>
          <a:prstGeom prst="rect">
            <a:avLst/>
          </a:prstGeom>
        </p:spPr>
      </p:pic>
      <p:sp>
        <p:nvSpPr>
          <p:cNvPr id="21" name="Rectangle 20">
            <a:extLst>
              <a:ext uri="{FF2B5EF4-FFF2-40B4-BE49-F238E27FC236}">
                <a16:creationId xmlns:a16="http://schemas.microsoft.com/office/drawing/2014/main" id="{FECE0F05-41D8-916E-6C91-36A7223C8664}"/>
              </a:ext>
            </a:extLst>
          </p:cNvPr>
          <p:cNvSpPr/>
          <p:nvPr/>
        </p:nvSpPr>
        <p:spPr>
          <a:xfrm>
            <a:off x="5638800" y="1934455"/>
            <a:ext cx="1347703" cy="519228"/>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Bef>
                <a:spcPts val="400"/>
              </a:spcBef>
            </a:pPr>
            <a:r>
              <a:rPr lang="en-US" sz="1000" dirty="0">
                <a:solidFill>
                  <a:schemeClr val="tx1"/>
                </a:solidFill>
              </a:rPr>
              <a:t>SCD cohort</a:t>
            </a:r>
          </a:p>
          <a:p>
            <a:pPr>
              <a:spcBef>
                <a:spcPts val="400"/>
              </a:spcBef>
            </a:pPr>
            <a:r>
              <a:rPr lang="en-US" sz="1000" dirty="0">
                <a:solidFill>
                  <a:schemeClr val="tx1"/>
                </a:solidFill>
              </a:rPr>
              <a:t>Non-SCD cohort</a:t>
            </a:r>
          </a:p>
        </p:txBody>
      </p:sp>
      <p:sp>
        <p:nvSpPr>
          <p:cNvPr id="14" name="TextBox 13">
            <a:extLst>
              <a:ext uri="{FF2B5EF4-FFF2-40B4-BE49-F238E27FC236}">
                <a16:creationId xmlns:a16="http://schemas.microsoft.com/office/drawing/2014/main" id="{8D8A0F33-04B5-1079-AC0D-61EE8E8585A0}"/>
              </a:ext>
            </a:extLst>
          </p:cNvPr>
          <p:cNvSpPr txBox="1"/>
          <p:nvPr/>
        </p:nvSpPr>
        <p:spPr>
          <a:xfrm>
            <a:off x="3670380" y="1655554"/>
            <a:ext cx="685800" cy="215444"/>
          </a:xfrm>
          <a:prstGeom prst="rect">
            <a:avLst/>
          </a:prstGeom>
          <a:noFill/>
        </p:spPr>
        <p:txBody>
          <a:bodyPr wrap="square" rtlCol="0">
            <a:spAutoFit/>
          </a:bodyPr>
          <a:lstStyle/>
          <a:p>
            <a:r>
              <a:rPr lang="en-US" sz="800" b="1" dirty="0"/>
              <a:t>p = 0.001</a:t>
            </a:r>
          </a:p>
        </p:txBody>
      </p:sp>
      <p:sp>
        <p:nvSpPr>
          <p:cNvPr id="17" name="TextBox 16">
            <a:extLst>
              <a:ext uri="{FF2B5EF4-FFF2-40B4-BE49-F238E27FC236}">
                <a16:creationId xmlns:a16="http://schemas.microsoft.com/office/drawing/2014/main" id="{22C833B3-FE1D-7B94-3BC4-E5AE090B7B2E}"/>
              </a:ext>
            </a:extLst>
          </p:cNvPr>
          <p:cNvSpPr txBox="1"/>
          <p:nvPr/>
        </p:nvSpPr>
        <p:spPr>
          <a:xfrm>
            <a:off x="4838700" y="2528687"/>
            <a:ext cx="685800" cy="215444"/>
          </a:xfrm>
          <a:prstGeom prst="rect">
            <a:avLst/>
          </a:prstGeom>
          <a:noFill/>
        </p:spPr>
        <p:txBody>
          <a:bodyPr wrap="square" rtlCol="0">
            <a:spAutoFit/>
          </a:bodyPr>
          <a:lstStyle/>
          <a:p>
            <a:r>
              <a:rPr lang="en-US" sz="800" b="1" dirty="0"/>
              <a:t>p = 0.114</a:t>
            </a:r>
          </a:p>
        </p:txBody>
      </p:sp>
      <p:sp>
        <p:nvSpPr>
          <p:cNvPr id="18" name="TextBox 17">
            <a:extLst>
              <a:ext uri="{FF2B5EF4-FFF2-40B4-BE49-F238E27FC236}">
                <a16:creationId xmlns:a16="http://schemas.microsoft.com/office/drawing/2014/main" id="{FE7683BD-4F1C-8CE8-329E-51B71D259734}"/>
              </a:ext>
            </a:extLst>
          </p:cNvPr>
          <p:cNvSpPr txBox="1"/>
          <p:nvPr/>
        </p:nvSpPr>
        <p:spPr>
          <a:xfrm>
            <a:off x="6041965" y="2882308"/>
            <a:ext cx="685800" cy="215444"/>
          </a:xfrm>
          <a:prstGeom prst="rect">
            <a:avLst/>
          </a:prstGeom>
          <a:noFill/>
        </p:spPr>
        <p:txBody>
          <a:bodyPr wrap="square" rtlCol="0">
            <a:spAutoFit/>
          </a:bodyPr>
          <a:lstStyle/>
          <a:p>
            <a:r>
              <a:rPr lang="en-US" sz="800" b="1" dirty="0"/>
              <a:t>p = 0.820</a:t>
            </a:r>
          </a:p>
        </p:txBody>
      </p:sp>
      <p:sp>
        <p:nvSpPr>
          <p:cNvPr id="14338" name="Title 1">
            <a:extLst>
              <a:ext uri="{FF2B5EF4-FFF2-40B4-BE49-F238E27FC236}">
                <a16:creationId xmlns:a16="http://schemas.microsoft.com/office/drawing/2014/main" id="{89DA7D83-8992-DF28-454D-9D2203B43D41}"/>
              </a:ext>
            </a:extLst>
          </p:cNvPr>
          <p:cNvSpPr>
            <a:spLocks noGrp="1"/>
          </p:cNvSpPr>
          <p:nvPr>
            <p:ph type="title"/>
          </p:nvPr>
        </p:nvSpPr>
        <p:spPr>
          <a:xfrm>
            <a:off x="457200" y="206375"/>
            <a:ext cx="8229600" cy="593725"/>
          </a:xfrm>
        </p:spPr>
        <p:txBody>
          <a:bodyPr>
            <a:normAutofit fontScale="90000"/>
          </a:bodyPr>
          <a:lstStyle/>
          <a:p>
            <a:pPr eaLnBrk="1" hangingPunct="1"/>
            <a:r>
              <a:rPr lang="en-US" altLang="en-US" sz="2400" dirty="0"/>
              <a:t>Air pollution levels are positively associated with ED visits</a:t>
            </a:r>
          </a:p>
        </p:txBody>
      </p:sp>
      <p:sp>
        <p:nvSpPr>
          <p:cNvPr id="2" name="TextBox 1">
            <a:extLst>
              <a:ext uri="{FF2B5EF4-FFF2-40B4-BE49-F238E27FC236}">
                <a16:creationId xmlns:a16="http://schemas.microsoft.com/office/drawing/2014/main" id="{D248AF36-98DF-4E4D-AD77-1BA91A8AF3A3}"/>
              </a:ext>
            </a:extLst>
          </p:cNvPr>
          <p:cNvSpPr txBox="1"/>
          <p:nvPr/>
        </p:nvSpPr>
        <p:spPr>
          <a:xfrm>
            <a:off x="2286000" y="1062423"/>
            <a:ext cx="4777894" cy="646331"/>
          </a:xfrm>
          <a:prstGeom prst="rect">
            <a:avLst/>
          </a:prstGeom>
          <a:noFill/>
        </p:spPr>
        <p:txBody>
          <a:bodyPr wrap="square" rtlCol="0">
            <a:spAutoFit/>
          </a:bodyPr>
          <a:lstStyle/>
          <a:p>
            <a:pPr algn="ctr"/>
            <a:r>
              <a:rPr lang="en-US" dirty="0"/>
              <a:t>Association of daily pollutant levels with emergency department visits</a:t>
            </a:r>
          </a:p>
        </p:txBody>
      </p:sp>
      <p:sp>
        <p:nvSpPr>
          <p:cNvPr id="12" name="TextBox 11">
            <a:extLst>
              <a:ext uri="{FF2B5EF4-FFF2-40B4-BE49-F238E27FC236}">
                <a16:creationId xmlns:a16="http://schemas.microsoft.com/office/drawing/2014/main" id="{940C9974-A9CD-EC1A-DFC8-ABC38ADF467A}"/>
              </a:ext>
            </a:extLst>
          </p:cNvPr>
          <p:cNvSpPr txBox="1"/>
          <p:nvPr/>
        </p:nvSpPr>
        <p:spPr>
          <a:xfrm>
            <a:off x="2584938" y="2165571"/>
            <a:ext cx="685800" cy="215444"/>
          </a:xfrm>
          <a:prstGeom prst="rect">
            <a:avLst/>
          </a:prstGeom>
          <a:noFill/>
        </p:spPr>
        <p:txBody>
          <a:bodyPr wrap="square" rtlCol="0">
            <a:spAutoFit/>
          </a:bodyPr>
          <a:lstStyle/>
          <a:p>
            <a:r>
              <a:rPr lang="en-US" sz="800" b="1" dirty="0"/>
              <a:t>p = 0.015</a:t>
            </a:r>
          </a:p>
        </p:txBody>
      </p:sp>
      <p:sp>
        <p:nvSpPr>
          <p:cNvPr id="22" name="Rectangle 21">
            <a:extLst>
              <a:ext uri="{FF2B5EF4-FFF2-40B4-BE49-F238E27FC236}">
                <a16:creationId xmlns:a16="http://schemas.microsoft.com/office/drawing/2014/main" id="{A480557E-4521-1112-9D78-52597FE78AC7}"/>
              </a:ext>
            </a:extLst>
          </p:cNvPr>
          <p:cNvSpPr/>
          <p:nvPr/>
        </p:nvSpPr>
        <p:spPr>
          <a:xfrm>
            <a:off x="5367882" y="1812010"/>
            <a:ext cx="1371600" cy="17117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DDC134A1-8CB2-3532-A889-18B3D7C8BAF9}"/>
              </a:ext>
            </a:extLst>
          </p:cNvPr>
          <p:cNvSpPr/>
          <p:nvPr/>
        </p:nvSpPr>
        <p:spPr>
          <a:xfrm>
            <a:off x="2971800" y="2960868"/>
            <a:ext cx="130236" cy="142515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49919294-ADCB-7398-9EB3-0EC640CF13F0}"/>
              </a:ext>
            </a:extLst>
          </p:cNvPr>
          <p:cNvSpPr/>
          <p:nvPr/>
        </p:nvSpPr>
        <p:spPr>
          <a:xfrm>
            <a:off x="4038600" y="2647950"/>
            <a:ext cx="195354" cy="685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C42FA8CF-C4EC-4EE7-6932-13870EC0B614}"/>
              </a:ext>
            </a:extLst>
          </p:cNvPr>
          <p:cNvSpPr/>
          <p:nvPr/>
        </p:nvSpPr>
        <p:spPr>
          <a:xfrm>
            <a:off x="5189568" y="3097752"/>
            <a:ext cx="195354" cy="685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F44FCA32-C9F3-3B1F-AEB0-1EDDE3DD6E62}"/>
              </a:ext>
            </a:extLst>
          </p:cNvPr>
          <p:cNvSpPr/>
          <p:nvPr/>
        </p:nvSpPr>
        <p:spPr>
          <a:xfrm>
            <a:off x="6312651" y="3867149"/>
            <a:ext cx="195354" cy="47475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905571B2-6374-8E22-BF4F-BD4D3A4BA502}"/>
              </a:ext>
            </a:extLst>
          </p:cNvPr>
          <p:cNvSpPr/>
          <p:nvPr/>
        </p:nvSpPr>
        <p:spPr>
          <a:xfrm>
            <a:off x="5390069" y="2231451"/>
            <a:ext cx="1371600" cy="2423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E1DB98D4-56F4-0053-C323-0C8BB32B23AB}"/>
              </a:ext>
            </a:extLst>
          </p:cNvPr>
          <p:cNvSpPr/>
          <p:nvPr/>
        </p:nvSpPr>
        <p:spPr>
          <a:xfrm>
            <a:off x="3581402" y="1739303"/>
            <a:ext cx="4777893" cy="319782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48170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29"/>
                                        </p:tgtEl>
                                      </p:cBhvr>
                                    </p:animEffect>
                                    <p:set>
                                      <p:cBhvr>
                                        <p:cTn id="7" dur="1" fill="hold">
                                          <p:stCondLst>
                                            <p:cond delay="499"/>
                                          </p:stCondLst>
                                        </p:cTn>
                                        <p:tgtEl>
                                          <p:spTgt spid="29"/>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27"/>
                                        </p:tgtEl>
                                      </p:cBhvr>
                                    </p:animEffect>
                                    <p:set>
                                      <p:cBhvr>
                                        <p:cTn id="12" dur="1" fill="hold">
                                          <p:stCondLst>
                                            <p:cond delay="499"/>
                                          </p:stCondLst>
                                        </p:cTn>
                                        <p:tgtEl>
                                          <p:spTgt spid="27"/>
                                        </p:tgtEl>
                                        <p:attrNameLst>
                                          <p:attrName>style.visibility</p:attrName>
                                        </p:attrNameLst>
                                      </p:cBhvr>
                                      <p:to>
                                        <p:strVal val="hidden"/>
                                      </p:to>
                                    </p:set>
                                  </p:childTnLst>
                                </p:cTn>
                              </p:par>
                              <p:par>
                                <p:cTn id="13" presetID="10" presetClass="exit" presetSubtype="0" fill="hold" grpId="0" nodeType="withEffect">
                                  <p:stCondLst>
                                    <p:cond delay="0"/>
                                  </p:stCondLst>
                                  <p:childTnLst>
                                    <p:animEffect transition="out" filter="fade">
                                      <p:cBhvr>
                                        <p:cTn id="14" dur="500"/>
                                        <p:tgtEl>
                                          <p:spTgt spid="26"/>
                                        </p:tgtEl>
                                      </p:cBhvr>
                                    </p:animEffect>
                                    <p:set>
                                      <p:cBhvr>
                                        <p:cTn id="15" dur="1" fill="hold">
                                          <p:stCondLst>
                                            <p:cond delay="499"/>
                                          </p:stCondLst>
                                        </p:cTn>
                                        <p:tgtEl>
                                          <p:spTgt spid="26"/>
                                        </p:tgtEl>
                                        <p:attrNameLst>
                                          <p:attrName>style.visibility</p:attrName>
                                        </p:attrNameLst>
                                      </p:cBhvr>
                                      <p:to>
                                        <p:strVal val="hidden"/>
                                      </p:to>
                                    </p:set>
                                  </p:childTnLst>
                                </p:cTn>
                              </p:par>
                              <p:par>
                                <p:cTn id="16" presetID="10" presetClass="exit" presetSubtype="0" fill="hold" grpId="0" nodeType="withEffect">
                                  <p:stCondLst>
                                    <p:cond delay="0"/>
                                  </p:stCondLst>
                                  <p:childTnLst>
                                    <p:animEffect transition="out" filter="fade">
                                      <p:cBhvr>
                                        <p:cTn id="17" dur="500"/>
                                        <p:tgtEl>
                                          <p:spTgt spid="25"/>
                                        </p:tgtEl>
                                      </p:cBhvr>
                                    </p:animEffect>
                                    <p:set>
                                      <p:cBhvr>
                                        <p:cTn id="18" dur="1" fill="hold">
                                          <p:stCondLst>
                                            <p:cond delay="499"/>
                                          </p:stCondLst>
                                        </p:cTn>
                                        <p:tgtEl>
                                          <p:spTgt spid="25"/>
                                        </p:tgtEl>
                                        <p:attrNameLst>
                                          <p:attrName>style.visibility</p:attrName>
                                        </p:attrNameLst>
                                      </p:cBhvr>
                                      <p:to>
                                        <p:strVal val="hidden"/>
                                      </p:to>
                                    </p:set>
                                  </p:childTnLst>
                                </p:cTn>
                              </p:par>
                              <p:par>
                                <p:cTn id="19" presetID="10" presetClass="exit" presetSubtype="0" fill="hold" grpId="0" nodeType="withEffect">
                                  <p:stCondLst>
                                    <p:cond delay="0"/>
                                  </p:stCondLst>
                                  <p:childTnLst>
                                    <p:animEffect transition="out" filter="fade">
                                      <p:cBhvr>
                                        <p:cTn id="20" dur="500"/>
                                        <p:tgtEl>
                                          <p:spTgt spid="24"/>
                                        </p:tgtEl>
                                      </p:cBhvr>
                                    </p:animEffect>
                                    <p:set>
                                      <p:cBhvr>
                                        <p:cTn id="21" dur="1" fill="hold">
                                          <p:stCondLst>
                                            <p:cond delay="499"/>
                                          </p:stCondLst>
                                        </p:cTn>
                                        <p:tgtEl>
                                          <p:spTgt spid="24"/>
                                        </p:tgtEl>
                                        <p:attrNameLst>
                                          <p:attrName>style.visibility</p:attrName>
                                        </p:attrNameLst>
                                      </p:cBhvr>
                                      <p:to>
                                        <p:strVal val="hidden"/>
                                      </p:to>
                                    </p:set>
                                  </p:childTnLst>
                                </p:cTn>
                              </p:par>
                              <p:par>
                                <p:cTn id="22" presetID="10" presetClass="exit" presetSubtype="0" fill="hold" grpId="0" nodeType="withEffect">
                                  <p:stCondLst>
                                    <p:cond delay="0"/>
                                  </p:stCondLst>
                                  <p:childTnLst>
                                    <p:animEffect transition="out" filter="fade">
                                      <p:cBhvr>
                                        <p:cTn id="23" dur="500"/>
                                        <p:tgtEl>
                                          <p:spTgt spid="28"/>
                                        </p:tgtEl>
                                      </p:cBhvr>
                                    </p:animEffect>
                                    <p:set>
                                      <p:cBhvr>
                                        <p:cTn id="24" dur="1" fill="hold">
                                          <p:stCondLst>
                                            <p:cond delay="499"/>
                                          </p:stCondLst>
                                        </p:cTn>
                                        <p:tgtEl>
                                          <p:spTgt spid="2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P spid="26" grpId="0" animBg="1"/>
      <p:bldP spid="27" grpId="0" animBg="1"/>
      <p:bldP spid="28" grpId="0" animBg="1"/>
      <p:bldP spid="29"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394EC0-97D1-6EDC-A729-E5D0485033EF}"/>
              </a:ext>
            </a:extLst>
          </p:cNvPr>
          <p:cNvSpPr>
            <a:spLocks noGrp="1"/>
          </p:cNvSpPr>
          <p:nvPr>
            <p:ph type="title"/>
          </p:nvPr>
        </p:nvSpPr>
        <p:spPr>
          <a:xfrm>
            <a:off x="457200" y="205978"/>
            <a:ext cx="6477000" cy="689372"/>
          </a:xfrm>
        </p:spPr>
        <p:txBody>
          <a:bodyPr>
            <a:noAutofit/>
          </a:bodyPr>
          <a:lstStyle/>
          <a:p>
            <a:r>
              <a:rPr lang="en-US" sz="2400" dirty="0"/>
              <a:t>Those on hydroxyurea are less impacted by increases in daily air pollution</a:t>
            </a:r>
          </a:p>
        </p:txBody>
      </p:sp>
      <p:pic>
        <p:nvPicPr>
          <p:cNvPr id="6" name="Picture 5">
            <a:extLst>
              <a:ext uri="{FF2B5EF4-FFF2-40B4-BE49-F238E27FC236}">
                <a16:creationId xmlns:a16="http://schemas.microsoft.com/office/drawing/2014/main" id="{45A06EC5-A2E2-6A64-A88C-E6EF98BFF232}"/>
              </a:ext>
            </a:extLst>
          </p:cNvPr>
          <p:cNvPicPr>
            <a:picLocks noChangeAspect="1"/>
          </p:cNvPicPr>
          <p:nvPr/>
        </p:nvPicPr>
        <p:blipFill>
          <a:blip r:embed="rId3"/>
          <a:stretch>
            <a:fillRect/>
          </a:stretch>
        </p:blipFill>
        <p:spPr>
          <a:xfrm>
            <a:off x="1752600" y="1276350"/>
            <a:ext cx="5257800" cy="3180019"/>
          </a:xfrm>
          <a:prstGeom prst="rect">
            <a:avLst/>
          </a:prstGeom>
        </p:spPr>
      </p:pic>
    </p:spTree>
    <p:extLst>
      <p:ext uri="{BB962C8B-B14F-4D97-AF65-F5344CB8AC3E}">
        <p14:creationId xmlns:p14="http://schemas.microsoft.com/office/powerpoint/2010/main" val="31533013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a:extLst>
              <a:ext uri="{FF2B5EF4-FFF2-40B4-BE49-F238E27FC236}">
                <a16:creationId xmlns:a16="http://schemas.microsoft.com/office/drawing/2014/main" id="{89DA7D83-8992-DF28-454D-9D2203B43D41}"/>
              </a:ext>
            </a:extLst>
          </p:cNvPr>
          <p:cNvSpPr>
            <a:spLocks noGrp="1"/>
          </p:cNvSpPr>
          <p:nvPr>
            <p:ph type="title"/>
          </p:nvPr>
        </p:nvSpPr>
        <p:spPr>
          <a:xfrm>
            <a:off x="457200" y="206375"/>
            <a:ext cx="8229600" cy="593725"/>
          </a:xfrm>
        </p:spPr>
        <p:txBody>
          <a:bodyPr/>
          <a:lstStyle/>
          <a:p>
            <a:pPr eaLnBrk="1" hangingPunct="1"/>
            <a:r>
              <a:rPr lang="en-US" altLang="en-US" sz="2400" dirty="0"/>
              <a:t>Limitations and next steps</a:t>
            </a:r>
          </a:p>
        </p:txBody>
      </p:sp>
      <p:sp>
        <p:nvSpPr>
          <p:cNvPr id="14339" name="Content Placeholder 2">
            <a:extLst>
              <a:ext uri="{FF2B5EF4-FFF2-40B4-BE49-F238E27FC236}">
                <a16:creationId xmlns:a16="http://schemas.microsoft.com/office/drawing/2014/main" id="{AB53D94D-2609-4B2E-89E5-DE59C7C30CEA}"/>
              </a:ext>
            </a:extLst>
          </p:cNvPr>
          <p:cNvSpPr>
            <a:spLocks noGrp="1"/>
          </p:cNvSpPr>
          <p:nvPr>
            <p:ph idx="1"/>
          </p:nvPr>
        </p:nvSpPr>
        <p:spPr>
          <a:xfrm>
            <a:off x="342900" y="1885950"/>
            <a:ext cx="2830606" cy="1600200"/>
          </a:xfrm>
        </p:spPr>
        <p:txBody>
          <a:bodyPr/>
          <a:lstStyle/>
          <a:p>
            <a:pPr marL="0" indent="0">
              <a:buFont typeface="Arial" panose="020B0604020202020204" pitchFamily="34" charset="0"/>
              <a:buNone/>
            </a:pPr>
            <a:r>
              <a:rPr lang="en-US" altLang="en-US" dirty="0"/>
              <a:t>Limitations</a:t>
            </a:r>
          </a:p>
          <a:p>
            <a:r>
              <a:rPr lang="en-US" altLang="en-US" dirty="0"/>
              <a:t>Cohort-wide</a:t>
            </a:r>
          </a:p>
          <a:p>
            <a:r>
              <a:rPr lang="en-US" altLang="en-US" dirty="0"/>
              <a:t>Acute, not chronic</a:t>
            </a:r>
          </a:p>
          <a:p>
            <a:pPr marL="0" indent="0">
              <a:buNone/>
            </a:pPr>
            <a:endParaRPr lang="en-US" altLang="en-US" dirty="0"/>
          </a:p>
        </p:txBody>
      </p:sp>
      <p:sp>
        <p:nvSpPr>
          <p:cNvPr id="2" name="Content Placeholder 2">
            <a:extLst>
              <a:ext uri="{FF2B5EF4-FFF2-40B4-BE49-F238E27FC236}">
                <a16:creationId xmlns:a16="http://schemas.microsoft.com/office/drawing/2014/main" id="{016D8150-721C-5279-1F2C-21A5A98129CC}"/>
              </a:ext>
            </a:extLst>
          </p:cNvPr>
          <p:cNvSpPr txBox="1">
            <a:spLocks/>
          </p:cNvSpPr>
          <p:nvPr/>
        </p:nvSpPr>
        <p:spPr bwMode="auto">
          <a:xfrm>
            <a:off x="6515100" y="1924050"/>
            <a:ext cx="2438400" cy="15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marL="342900" indent="-342900" algn="l" rtl="0" eaLnBrk="0" fontAlgn="base" hangingPunct="0">
              <a:spcBef>
                <a:spcPct val="20000"/>
              </a:spcBef>
              <a:spcAft>
                <a:spcPct val="0"/>
              </a:spcAft>
              <a:buClr>
                <a:srgbClr val="00A94F"/>
              </a:buClr>
              <a:buFont typeface="Arial" panose="020B0604020202020204" pitchFamily="34" charset="0"/>
              <a:buChar char="•"/>
              <a:defRPr sz="2400" kern="1200">
                <a:solidFill>
                  <a:schemeClr val="tx1"/>
                </a:solidFill>
                <a:latin typeface="+mn-lt"/>
                <a:ea typeface="MS PGothic" panose="020B0600070205080204" pitchFamily="34" charset="-128"/>
                <a:cs typeface="ＭＳ Ｐゴシック" charset="0"/>
              </a:defRPr>
            </a:lvl1pPr>
            <a:lvl2pPr marL="742950" indent="-285750" algn="l" rtl="0" eaLnBrk="0" fontAlgn="base" hangingPunct="0">
              <a:spcBef>
                <a:spcPct val="20000"/>
              </a:spcBef>
              <a:spcAft>
                <a:spcPct val="0"/>
              </a:spcAft>
              <a:buClr>
                <a:srgbClr val="00A94F"/>
              </a:buClr>
              <a:buFont typeface="Arial" panose="020B0604020202020204" pitchFamily="34" charset="0"/>
              <a:buChar char="–"/>
              <a:defRPr sz="2400" kern="1200">
                <a:solidFill>
                  <a:schemeClr val="tx1"/>
                </a:solidFill>
                <a:latin typeface="+mn-lt"/>
                <a:ea typeface="MS PGothic" panose="020B0600070205080204" pitchFamily="34" charset="-128"/>
                <a:cs typeface="+mn-cs"/>
              </a:defRPr>
            </a:lvl2pPr>
            <a:lvl3pPr marL="1143000" indent="-228600" algn="l" rtl="0" eaLnBrk="0" fontAlgn="base" hangingPunct="0">
              <a:spcBef>
                <a:spcPct val="20000"/>
              </a:spcBef>
              <a:spcAft>
                <a:spcPct val="0"/>
              </a:spcAft>
              <a:buClr>
                <a:srgbClr val="00A94F"/>
              </a:buClr>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rtl="0" eaLnBrk="0" fontAlgn="base" hangingPunct="0">
              <a:spcBef>
                <a:spcPct val="20000"/>
              </a:spcBef>
              <a:spcAft>
                <a:spcPct val="0"/>
              </a:spcAft>
              <a:buClr>
                <a:srgbClr val="00A94F"/>
              </a:buClr>
              <a:buFont typeface="Arial" panose="020B0604020202020204" pitchFamily="34" charset="0"/>
              <a:buChar char="–"/>
              <a:defRPr sz="2400" kern="1200">
                <a:solidFill>
                  <a:schemeClr val="tx1"/>
                </a:solidFill>
                <a:latin typeface="+mn-lt"/>
                <a:ea typeface="MS PGothic" panose="020B0600070205080204" pitchFamily="34" charset="-128"/>
                <a:cs typeface="+mn-cs"/>
              </a:defRPr>
            </a:lvl4pPr>
            <a:lvl5pPr marL="2057400" indent="-228600" algn="l" rtl="0" eaLnBrk="0" fontAlgn="base" hangingPunct="0">
              <a:spcBef>
                <a:spcPct val="20000"/>
              </a:spcBef>
              <a:spcAft>
                <a:spcPct val="0"/>
              </a:spcAft>
              <a:buClr>
                <a:srgbClr val="00A94F"/>
              </a:buClr>
              <a:buFont typeface="Arial" panose="020B0604020202020204" pitchFamily="34" charset="0"/>
              <a:buChar char="»"/>
              <a:defRPr sz="2400" kern="1200">
                <a:solidFill>
                  <a:schemeClr val="tx1"/>
                </a:solidFill>
                <a:latin typeface="+mn-lt"/>
                <a:ea typeface="MS PGothic" panose="020B0600070205080204" pitchFamily="34" charset="-128"/>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en-US" altLang="en-US" dirty="0"/>
              <a:t>Solutions</a:t>
            </a:r>
          </a:p>
          <a:p>
            <a:r>
              <a:rPr lang="en-US" altLang="en-US" dirty="0"/>
              <a:t>Individual</a:t>
            </a:r>
          </a:p>
          <a:p>
            <a:r>
              <a:rPr lang="en-US" altLang="en-US" dirty="0"/>
              <a:t>Long-term</a:t>
            </a:r>
          </a:p>
          <a:p>
            <a:pPr marL="0" indent="0">
              <a:buFont typeface="Arial" panose="020B0604020202020204" pitchFamily="34" charset="0"/>
              <a:buNone/>
            </a:pPr>
            <a:endParaRPr lang="en-US" altLang="en-US" dirty="0"/>
          </a:p>
        </p:txBody>
      </p:sp>
      <p:cxnSp>
        <p:nvCxnSpPr>
          <p:cNvPr id="5" name="Straight Arrow Connector 4">
            <a:extLst>
              <a:ext uri="{FF2B5EF4-FFF2-40B4-BE49-F238E27FC236}">
                <a16:creationId xmlns:a16="http://schemas.microsoft.com/office/drawing/2014/main" id="{90D0E632-294B-D725-BF45-F0531935B9BE}"/>
              </a:ext>
            </a:extLst>
          </p:cNvPr>
          <p:cNvCxnSpPr>
            <a:cxnSpLocks/>
          </p:cNvCxnSpPr>
          <p:nvPr/>
        </p:nvCxnSpPr>
        <p:spPr>
          <a:xfrm>
            <a:off x="3016342" y="2665571"/>
            <a:ext cx="3352800" cy="0"/>
          </a:xfrm>
          <a:prstGeom prst="straightConnector1">
            <a:avLst/>
          </a:prstGeom>
          <a:ln w="111125">
            <a:solidFill>
              <a:srgbClr val="00A94F"/>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74BE0130-57F8-FF90-E057-F756BB0481C8}"/>
              </a:ext>
            </a:extLst>
          </p:cNvPr>
          <p:cNvSpPr txBox="1"/>
          <p:nvPr/>
        </p:nvSpPr>
        <p:spPr>
          <a:xfrm>
            <a:off x="3086100" y="1962150"/>
            <a:ext cx="2971800" cy="492443"/>
          </a:xfrm>
          <a:prstGeom prst="rect">
            <a:avLst/>
          </a:prstGeom>
          <a:noFill/>
        </p:spPr>
        <p:txBody>
          <a:bodyPr wrap="square" rtlCol="0">
            <a:spAutoFit/>
          </a:bodyPr>
          <a:lstStyle/>
          <a:p>
            <a:pPr algn="ctr"/>
            <a:r>
              <a:rPr lang="en-US" sz="2600" dirty="0">
                <a:solidFill>
                  <a:srgbClr val="00A94F"/>
                </a:solidFill>
              </a:rPr>
              <a:t>Model development</a:t>
            </a:r>
          </a:p>
        </p:txBody>
      </p:sp>
    </p:spTree>
    <p:extLst>
      <p:ext uri="{BB962C8B-B14F-4D97-AF65-F5344CB8AC3E}">
        <p14:creationId xmlns:p14="http://schemas.microsoft.com/office/powerpoint/2010/main" val="689135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wipe(left)">
                                      <p:cBhvr>
                                        <p:cTn id="10" dur="500"/>
                                        <p:tgtEl>
                                          <p:spTgt spid="2"/>
                                        </p:tgtEl>
                                      </p:cBhvr>
                                    </p:animEffect>
                                  </p:childTnLst>
                                </p:cTn>
                              </p:par>
                              <p:par>
                                <p:cTn id="11" presetID="22" presetClass="entr" presetSubtype="8"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ipe(left)">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p:bldLst>
  </p:timing>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C4B96D8-699C-6F38-DCA4-2A46F4B283F4}"/>
              </a:ext>
            </a:extLst>
          </p:cNvPr>
          <p:cNvSpPr>
            <a:spLocks noGrp="1"/>
          </p:cNvSpPr>
          <p:nvPr>
            <p:ph idx="1"/>
          </p:nvPr>
        </p:nvSpPr>
        <p:spPr>
          <a:xfrm>
            <a:off x="457200" y="361950"/>
            <a:ext cx="8229600" cy="4324350"/>
          </a:xfrm>
        </p:spPr>
        <p:txBody>
          <a:bodyPr/>
          <a:lstStyle/>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lgn="ctr">
              <a:buNone/>
            </a:pPr>
            <a:r>
              <a:rPr lang="en-US" sz="2800" dirty="0">
                <a:solidFill>
                  <a:srgbClr val="00A94F"/>
                </a:solidFill>
              </a:rPr>
              <a:t>Individual-level, long-term project</a:t>
            </a:r>
          </a:p>
        </p:txBody>
      </p:sp>
    </p:spTree>
    <p:extLst>
      <p:ext uri="{BB962C8B-B14F-4D97-AF65-F5344CB8AC3E}">
        <p14:creationId xmlns:p14="http://schemas.microsoft.com/office/powerpoint/2010/main" val="3040240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5F2AF6-89E3-A112-ECC5-08A48F216BD3}"/>
              </a:ext>
            </a:extLst>
          </p:cNvPr>
          <p:cNvSpPr>
            <a:spLocks noGrp="1"/>
          </p:cNvSpPr>
          <p:nvPr>
            <p:ph type="title"/>
          </p:nvPr>
        </p:nvSpPr>
        <p:spPr/>
        <p:txBody>
          <a:bodyPr/>
          <a:lstStyle/>
          <a:p>
            <a:r>
              <a:rPr lang="en-US" dirty="0"/>
              <a:t>Hypothesis	</a:t>
            </a:r>
          </a:p>
        </p:txBody>
      </p:sp>
      <p:sp>
        <p:nvSpPr>
          <p:cNvPr id="3" name="Content Placeholder 2">
            <a:extLst>
              <a:ext uri="{FF2B5EF4-FFF2-40B4-BE49-F238E27FC236}">
                <a16:creationId xmlns:a16="http://schemas.microsoft.com/office/drawing/2014/main" id="{8D52AB7F-5A97-5E6F-653D-699909A92F26}"/>
              </a:ext>
            </a:extLst>
          </p:cNvPr>
          <p:cNvSpPr>
            <a:spLocks noGrp="1"/>
          </p:cNvSpPr>
          <p:nvPr>
            <p:ph idx="1"/>
          </p:nvPr>
        </p:nvSpPr>
        <p:spPr>
          <a:xfrm>
            <a:off x="457200" y="1657350"/>
            <a:ext cx="8229600" cy="3028950"/>
          </a:xfrm>
        </p:spPr>
        <p:txBody>
          <a:bodyPr>
            <a:normAutofit/>
          </a:bodyPr>
          <a:lstStyle/>
          <a:p>
            <a:r>
              <a:rPr lang="en-US" sz="2000" dirty="0"/>
              <a:t>We </a:t>
            </a:r>
            <a:r>
              <a:rPr lang="en-US" sz="2000" dirty="0">
                <a:solidFill>
                  <a:srgbClr val="00A94F"/>
                </a:solidFill>
              </a:rPr>
              <a:t>hypothesize</a:t>
            </a:r>
            <a:r>
              <a:rPr lang="en-US" sz="2000" dirty="0"/>
              <a:t> that, after accounting for key confounders, PM</a:t>
            </a:r>
            <a:r>
              <a:rPr lang="en-US" sz="2000" baseline="-25000" dirty="0"/>
              <a:t>2.5</a:t>
            </a:r>
            <a:r>
              <a:rPr lang="en-US" sz="2000" dirty="0"/>
              <a:t> levels at an individual’s home address will be significantly associated with poor clinical outcomes and higher markers of inflammation. </a:t>
            </a:r>
          </a:p>
          <a:p>
            <a:pPr marL="0" indent="0">
              <a:buNone/>
            </a:pPr>
            <a:endParaRPr lang="en-US" sz="2000" dirty="0"/>
          </a:p>
          <a:p>
            <a:r>
              <a:rPr lang="en-US" sz="2000" dirty="0"/>
              <a:t>We </a:t>
            </a:r>
            <a:r>
              <a:rPr lang="en-US" sz="2000" dirty="0">
                <a:solidFill>
                  <a:srgbClr val="00A94F"/>
                </a:solidFill>
              </a:rPr>
              <a:t>hypothesize</a:t>
            </a:r>
            <a:r>
              <a:rPr lang="en-US" sz="2000" dirty="0"/>
              <a:t> that hydroxyurea use, due to its anti-inflammatory properties, will act as an effect modifier and mitigate the harms caused by air pollution exposure. </a:t>
            </a:r>
          </a:p>
        </p:txBody>
      </p:sp>
    </p:spTree>
    <p:extLst>
      <p:ext uri="{BB962C8B-B14F-4D97-AF65-F5344CB8AC3E}">
        <p14:creationId xmlns:p14="http://schemas.microsoft.com/office/powerpoint/2010/main" val="30287526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F66B1-5256-29B0-68EF-21C3FFE0AF6A}"/>
              </a:ext>
            </a:extLst>
          </p:cNvPr>
          <p:cNvSpPr>
            <a:spLocks noGrp="1"/>
          </p:cNvSpPr>
          <p:nvPr>
            <p:ph type="title"/>
          </p:nvPr>
        </p:nvSpPr>
        <p:spPr/>
        <p:txBody>
          <a:bodyPr/>
          <a:lstStyle/>
          <a:p>
            <a:r>
              <a:rPr lang="en-US" dirty="0"/>
              <a:t>Study population</a:t>
            </a:r>
          </a:p>
        </p:txBody>
      </p:sp>
      <p:pic>
        <p:nvPicPr>
          <p:cNvPr id="4" name="Picture 3">
            <a:extLst>
              <a:ext uri="{FF2B5EF4-FFF2-40B4-BE49-F238E27FC236}">
                <a16:creationId xmlns:a16="http://schemas.microsoft.com/office/drawing/2014/main" id="{10BFFE01-CE2A-B9B5-5E05-0FCCAE12FB0C}"/>
              </a:ext>
            </a:extLst>
          </p:cNvPr>
          <p:cNvPicPr>
            <a:picLocks noChangeAspect="1"/>
          </p:cNvPicPr>
          <p:nvPr/>
        </p:nvPicPr>
        <p:blipFill>
          <a:blip r:embed="rId2"/>
          <a:stretch>
            <a:fillRect/>
          </a:stretch>
        </p:blipFill>
        <p:spPr>
          <a:xfrm>
            <a:off x="3124200" y="971549"/>
            <a:ext cx="2561724" cy="4171951"/>
          </a:xfrm>
          <a:prstGeom prst="rect">
            <a:avLst/>
          </a:prstGeom>
        </p:spPr>
      </p:pic>
    </p:spTree>
    <p:extLst>
      <p:ext uri="{BB962C8B-B14F-4D97-AF65-F5344CB8AC3E}">
        <p14:creationId xmlns:p14="http://schemas.microsoft.com/office/powerpoint/2010/main" val="8545990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EA737D-4856-C95B-17F3-23C3056CCD25}"/>
              </a:ext>
            </a:extLst>
          </p:cNvPr>
          <p:cNvSpPr>
            <a:spLocks noGrp="1"/>
          </p:cNvSpPr>
          <p:nvPr>
            <p:ph type="title"/>
          </p:nvPr>
        </p:nvSpPr>
        <p:spPr/>
        <p:txBody>
          <a:bodyPr/>
          <a:lstStyle/>
          <a:p>
            <a:r>
              <a:rPr lang="en-US" dirty="0"/>
              <a:t>Panel </a:t>
            </a:r>
            <a:r>
              <a:rPr lang="en-US" dirty="0" err="1"/>
              <a:t>dataframe</a:t>
            </a:r>
            <a:r>
              <a:rPr lang="en-US" dirty="0"/>
              <a:t> with annual values</a:t>
            </a:r>
          </a:p>
        </p:txBody>
      </p:sp>
      <p:pic>
        <p:nvPicPr>
          <p:cNvPr id="7" name="Picture 6">
            <a:extLst>
              <a:ext uri="{FF2B5EF4-FFF2-40B4-BE49-F238E27FC236}">
                <a16:creationId xmlns:a16="http://schemas.microsoft.com/office/drawing/2014/main" id="{86BBEBE0-4D5F-5072-6662-39A0FF35D40F}"/>
              </a:ext>
            </a:extLst>
          </p:cNvPr>
          <p:cNvPicPr>
            <a:picLocks noChangeAspect="1"/>
          </p:cNvPicPr>
          <p:nvPr/>
        </p:nvPicPr>
        <p:blipFill rotWithShape="1">
          <a:blip r:embed="rId3"/>
          <a:srcRect r="7500"/>
          <a:stretch/>
        </p:blipFill>
        <p:spPr>
          <a:xfrm>
            <a:off x="342900" y="1148510"/>
            <a:ext cx="8458200" cy="2846480"/>
          </a:xfrm>
          <a:prstGeom prst="rect">
            <a:avLst/>
          </a:prstGeom>
        </p:spPr>
      </p:pic>
    </p:spTree>
    <p:extLst>
      <p:ext uri="{BB962C8B-B14F-4D97-AF65-F5344CB8AC3E}">
        <p14:creationId xmlns:p14="http://schemas.microsoft.com/office/powerpoint/2010/main" val="9822883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C4B96D8-699C-6F38-DCA4-2A46F4B283F4}"/>
              </a:ext>
            </a:extLst>
          </p:cNvPr>
          <p:cNvSpPr>
            <a:spLocks noGrp="1"/>
          </p:cNvSpPr>
          <p:nvPr>
            <p:ph idx="1"/>
          </p:nvPr>
        </p:nvSpPr>
        <p:spPr>
          <a:xfrm>
            <a:off x="457200" y="361950"/>
            <a:ext cx="8229600" cy="4324350"/>
          </a:xfrm>
        </p:spPr>
        <p:txBody>
          <a:bodyPr/>
          <a:lstStyle/>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lgn="ctr">
              <a:buNone/>
            </a:pPr>
            <a:r>
              <a:rPr lang="en-US" sz="2800" dirty="0">
                <a:solidFill>
                  <a:srgbClr val="00A94F"/>
                </a:solidFill>
              </a:rPr>
              <a:t>Statistical models</a:t>
            </a:r>
          </a:p>
        </p:txBody>
      </p:sp>
    </p:spTree>
    <p:extLst>
      <p:ext uri="{BB962C8B-B14F-4D97-AF65-F5344CB8AC3E}">
        <p14:creationId xmlns:p14="http://schemas.microsoft.com/office/powerpoint/2010/main" val="1980557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91D8CD4-02E3-3C71-7567-C1EA5CC4305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23900" y="1153961"/>
            <a:ext cx="7848600" cy="498098"/>
          </a:xfrm>
          <a:prstGeom prst="rect">
            <a:avLst/>
          </a:prstGeom>
        </p:spPr>
      </p:pic>
      <p:sp>
        <p:nvSpPr>
          <p:cNvPr id="14338" name="Title 1">
            <a:extLst>
              <a:ext uri="{FF2B5EF4-FFF2-40B4-BE49-F238E27FC236}">
                <a16:creationId xmlns:a16="http://schemas.microsoft.com/office/drawing/2014/main" id="{89DA7D83-8992-DF28-454D-9D2203B43D41}"/>
              </a:ext>
            </a:extLst>
          </p:cNvPr>
          <p:cNvSpPr>
            <a:spLocks noGrp="1"/>
          </p:cNvSpPr>
          <p:nvPr>
            <p:ph type="title"/>
          </p:nvPr>
        </p:nvSpPr>
        <p:spPr>
          <a:xfrm>
            <a:off x="457200" y="206375"/>
            <a:ext cx="8229600" cy="593725"/>
          </a:xfrm>
        </p:spPr>
        <p:txBody>
          <a:bodyPr/>
          <a:lstStyle/>
          <a:p>
            <a:pPr eaLnBrk="1" hangingPunct="1"/>
            <a:r>
              <a:rPr lang="en-US" altLang="en-US" sz="2400" dirty="0"/>
              <a:t>Fixed effects models</a:t>
            </a:r>
          </a:p>
        </p:txBody>
      </p:sp>
      <p:sp>
        <p:nvSpPr>
          <p:cNvPr id="14339" name="Content Placeholder 2">
            <a:extLst>
              <a:ext uri="{FF2B5EF4-FFF2-40B4-BE49-F238E27FC236}">
                <a16:creationId xmlns:a16="http://schemas.microsoft.com/office/drawing/2014/main" id="{AB53D94D-2609-4B2E-89E5-DE59C7C30CEA}"/>
              </a:ext>
            </a:extLst>
          </p:cNvPr>
          <p:cNvSpPr>
            <a:spLocks noGrp="1"/>
          </p:cNvSpPr>
          <p:nvPr>
            <p:ph idx="1"/>
          </p:nvPr>
        </p:nvSpPr>
        <p:spPr>
          <a:xfrm>
            <a:off x="457200" y="1872873"/>
            <a:ext cx="8229600" cy="2299077"/>
          </a:xfrm>
        </p:spPr>
        <p:txBody>
          <a:bodyPr>
            <a:normAutofit fontScale="55000" lnSpcReduction="20000"/>
          </a:bodyPr>
          <a:lstStyle/>
          <a:p>
            <a:r>
              <a:rPr lang="en-US" altLang="en-US" sz="2900" dirty="0">
                <a:solidFill>
                  <a:srgbClr val="00A94F"/>
                </a:solidFill>
              </a:rPr>
              <a:t>Main outcome variables</a:t>
            </a:r>
            <a:r>
              <a:rPr lang="en-US" altLang="en-US" sz="2900" dirty="0"/>
              <a:t>: </a:t>
            </a:r>
            <a:r>
              <a:rPr lang="en-US" altLang="en-US" sz="2900" i="1" dirty="0"/>
              <a:t>per person per year</a:t>
            </a:r>
          </a:p>
          <a:p>
            <a:pPr lvl="1"/>
            <a:r>
              <a:rPr lang="en-US" altLang="en-US" dirty="0"/>
              <a:t>number of hospital days per person per year (count – quasi-Poisson)</a:t>
            </a:r>
          </a:p>
          <a:p>
            <a:pPr lvl="1"/>
            <a:r>
              <a:rPr lang="en-US" altLang="en-US" dirty="0"/>
              <a:t>average WBC, ANC, hemoglobin (baseline) per person per year (continuous – linear)</a:t>
            </a:r>
          </a:p>
          <a:p>
            <a:pPr lvl="1"/>
            <a:r>
              <a:rPr lang="en-US" altLang="en-US" dirty="0"/>
              <a:t>abnormal stroke risk screening per person per year (binary – logistic) </a:t>
            </a:r>
          </a:p>
          <a:p>
            <a:r>
              <a:rPr lang="en-US" altLang="en-US" sz="2900" dirty="0">
                <a:solidFill>
                  <a:srgbClr val="00A94F"/>
                </a:solidFill>
              </a:rPr>
              <a:t>Fixed effect</a:t>
            </a:r>
            <a:r>
              <a:rPr lang="en-US" altLang="en-US" sz="2900" dirty="0"/>
              <a:t>: individual fixed effect</a:t>
            </a:r>
          </a:p>
          <a:p>
            <a:pPr lvl="1"/>
            <a:r>
              <a:rPr lang="en-US" altLang="en-US" dirty="0"/>
              <a:t>Statistical technique, </a:t>
            </a:r>
            <a:r>
              <a:rPr lang="en-US" altLang="en-US" u="sng" dirty="0"/>
              <a:t>commonly used in health economics</a:t>
            </a:r>
            <a:r>
              <a:rPr lang="en-US" altLang="en-US" dirty="0"/>
              <a:t>, to control for unobserved individual differences by comparing each person’s outcome over time to their own average value</a:t>
            </a:r>
          </a:p>
          <a:p>
            <a:pPr lvl="1"/>
            <a:r>
              <a:rPr lang="en-US" altLang="en-US" dirty="0"/>
              <a:t>Isolates the effects of time-varying factors (e.g., pollution)</a:t>
            </a:r>
          </a:p>
          <a:p>
            <a:pPr lvl="1"/>
            <a:r>
              <a:rPr lang="en-US" altLang="en-US" dirty="0"/>
              <a:t>Controls for time-invariant factors (e.g., sex, genetics, baseline characteristics)</a:t>
            </a:r>
          </a:p>
          <a:p>
            <a:endParaRPr lang="en-US" altLang="en-US" sz="1600" dirty="0"/>
          </a:p>
        </p:txBody>
      </p:sp>
      <p:cxnSp>
        <p:nvCxnSpPr>
          <p:cNvPr id="4" name="Straight Connector 3">
            <a:extLst>
              <a:ext uri="{FF2B5EF4-FFF2-40B4-BE49-F238E27FC236}">
                <a16:creationId xmlns:a16="http://schemas.microsoft.com/office/drawing/2014/main" id="{D7109AB8-C0FC-DAA5-19EF-D21E8ED71FA2}"/>
              </a:ext>
            </a:extLst>
          </p:cNvPr>
          <p:cNvCxnSpPr>
            <a:cxnSpLocks/>
          </p:cNvCxnSpPr>
          <p:nvPr/>
        </p:nvCxnSpPr>
        <p:spPr>
          <a:xfrm>
            <a:off x="685800" y="1581150"/>
            <a:ext cx="533400" cy="0"/>
          </a:xfrm>
          <a:prstGeom prst="line">
            <a:avLst/>
          </a:prstGeom>
          <a:ln w="38100">
            <a:solidFill>
              <a:srgbClr val="00A94F"/>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9B588B61-27E7-9CF6-74EE-752AD4FE91EC}"/>
              </a:ext>
            </a:extLst>
          </p:cNvPr>
          <p:cNvCxnSpPr>
            <a:cxnSpLocks/>
          </p:cNvCxnSpPr>
          <p:nvPr/>
        </p:nvCxnSpPr>
        <p:spPr>
          <a:xfrm>
            <a:off x="1371600" y="1584512"/>
            <a:ext cx="381000" cy="0"/>
          </a:xfrm>
          <a:prstGeom prst="line">
            <a:avLst/>
          </a:prstGeom>
          <a:ln w="38100">
            <a:solidFill>
              <a:srgbClr val="00A94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37721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 presetClass="entr" presetSubtype="0" fill="hold" nodeType="withEffect">
                                  <p:stCondLst>
                                    <p:cond delay="0"/>
                                  </p:stCondLst>
                                  <p:childTnLst>
                                    <p:set>
                                      <p:cBhvr>
                                        <p:cTn id="9" dur="1" fill="hold">
                                          <p:stCondLst>
                                            <p:cond delay="0"/>
                                          </p:stCondLst>
                                        </p:cTn>
                                        <p:tgtEl>
                                          <p:spTgt spid="14339">
                                            <p:txEl>
                                              <p:pRg st="0" end="0"/>
                                            </p:txEl>
                                          </p:spTgt>
                                        </p:tgtEl>
                                        <p:attrNameLst>
                                          <p:attrName>style.visibility</p:attrName>
                                        </p:attrNameLst>
                                      </p:cBhvr>
                                      <p:to>
                                        <p:strVal val="visible"/>
                                      </p:to>
                                    </p:set>
                                  </p:childTnLst>
                                </p:cTn>
                              </p:par>
                              <p:par>
                                <p:cTn id="10" presetID="1" presetClass="entr" presetSubtype="0" fill="hold" nodeType="withEffect">
                                  <p:stCondLst>
                                    <p:cond delay="0"/>
                                  </p:stCondLst>
                                  <p:childTnLst>
                                    <p:set>
                                      <p:cBhvr>
                                        <p:cTn id="11" dur="1" fill="hold">
                                          <p:stCondLst>
                                            <p:cond delay="0"/>
                                          </p:stCondLst>
                                        </p:cTn>
                                        <p:tgtEl>
                                          <p:spTgt spid="14339">
                                            <p:txEl>
                                              <p:pRg st="1" end="1"/>
                                            </p:txEl>
                                          </p:spTgt>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14339">
                                            <p:txEl>
                                              <p:pRg st="2" end="2"/>
                                            </p:txEl>
                                          </p:spTgt>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14339">
                                            <p:txEl>
                                              <p:pRg st="3" end="3"/>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nodeType="clickEffect">
                                  <p:stCondLst>
                                    <p:cond delay="0"/>
                                  </p:stCondLst>
                                  <p:childTnLst>
                                    <p:animEffect transition="out" filter="fade">
                                      <p:cBhvr>
                                        <p:cTn id="19" dur="500"/>
                                        <p:tgtEl>
                                          <p:spTgt spid="14339">
                                            <p:txEl>
                                              <p:pRg st="0" end="0"/>
                                            </p:txEl>
                                          </p:spTgt>
                                        </p:tgtEl>
                                      </p:cBhvr>
                                    </p:animEffect>
                                    <p:set>
                                      <p:cBhvr>
                                        <p:cTn id="20" dur="1" fill="hold">
                                          <p:stCondLst>
                                            <p:cond delay="499"/>
                                          </p:stCondLst>
                                        </p:cTn>
                                        <p:tgtEl>
                                          <p:spTgt spid="14339">
                                            <p:txEl>
                                              <p:pRg st="0" end="0"/>
                                            </p:txEl>
                                          </p:spTgt>
                                        </p:tgtEl>
                                        <p:attrNameLst>
                                          <p:attrName>style.visibility</p:attrName>
                                        </p:attrNameLst>
                                      </p:cBhvr>
                                      <p:to>
                                        <p:strVal val="hidden"/>
                                      </p:to>
                                    </p:set>
                                  </p:childTnLst>
                                </p:cTn>
                              </p:par>
                              <p:par>
                                <p:cTn id="21" presetID="10" presetClass="exit" presetSubtype="0" fill="hold" nodeType="withEffect">
                                  <p:stCondLst>
                                    <p:cond delay="0"/>
                                  </p:stCondLst>
                                  <p:childTnLst>
                                    <p:animEffect transition="out" filter="fade">
                                      <p:cBhvr>
                                        <p:cTn id="22" dur="500"/>
                                        <p:tgtEl>
                                          <p:spTgt spid="14339">
                                            <p:txEl>
                                              <p:pRg st="1" end="1"/>
                                            </p:txEl>
                                          </p:spTgt>
                                        </p:tgtEl>
                                      </p:cBhvr>
                                    </p:animEffect>
                                    <p:set>
                                      <p:cBhvr>
                                        <p:cTn id="23" dur="1" fill="hold">
                                          <p:stCondLst>
                                            <p:cond delay="499"/>
                                          </p:stCondLst>
                                        </p:cTn>
                                        <p:tgtEl>
                                          <p:spTgt spid="14339">
                                            <p:txEl>
                                              <p:pRg st="1" end="1"/>
                                            </p:txEl>
                                          </p:spTgt>
                                        </p:tgtEl>
                                        <p:attrNameLst>
                                          <p:attrName>style.visibility</p:attrName>
                                        </p:attrNameLst>
                                      </p:cBhvr>
                                      <p:to>
                                        <p:strVal val="hidden"/>
                                      </p:to>
                                    </p:set>
                                  </p:childTnLst>
                                </p:cTn>
                              </p:par>
                              <p:par>
                                <p:cTn id="24" presetID="10" presetClass="exit" presetSubtype="0" fill="hold" nodeType="withEffect">
                                  <p:stCondLst>
                                    <p:cond delay="0"/>
                                  </p:stCondLst>
                                  <p:childTnLst>
                                    <p:animEffect transition="out" filter="fade">
                                      <p:cBhvr>
                                        <p:cTn id="25" dur="500"/>
                                        <p:tgtEl>
                                          <p:spTgt spid="14339">
                                            <p:txEl>
                                              <p:pRg st="2" end="2"/>
                                            </p:txEl>
                                          </p:spTgt>
                                        </p:tgtEl>
                                      </p:cBhvr>
                                    </p:animEffect>
                                    <p:set>
                                      <p:cBhvr>
                                        <p:cTn id="26" dur="1" fill="hold">
                                          <p:stCondLst>
                                            <p:cond delay="499"/>
                                          </p:stCondLst>
                                        </p:cTn>
                                        <p:tgtEl>
                                          <p:spTgt spid="14339">
                                            <p:txEl>
                                              <p:pRg st="2" end="2"/>
                                            </p:txEl>
                                          </p:spTgt>
                                        </p:tgtEl>
                                        <p:attrNameLst>
                                          <p:attrName>style.visibility</p:attrName>
                                        </p:attrNameLst>
                                      </p:cBhvr>
                                      <p:to>
                                        <p:strVal val="hidden"/>
                                      </p:to>
                                    </p:set>
                                  </p:childTnLst>
                                </p:cTn>
                              </p:par>
                              <p:par>
                                <p:cTn id="27" presetID="10" presetClass="exit" presetSubtype="0" fill="hold" nodeType="withEffect">
                                  <p:stCondLst>
                                    <p:cond delay="0"/>
                                  </p:stCondLst>
                                  <p:childTnLst>
                                    <p:animEffect transition="out" filter="fade">
                                      <p:cBhvr>
                                        <p:cTn id="28" dur="500"/>
                                        <p:tgtEl>
                                          <p:spTgt spid="14339">
                                            <p:txEl>
                                              <p:pRg st="3" end="3"/>
                                            </p:txEl>
                                          </p:spTgt>
                                        </p:tgtEl>
                                      </p:cBhvr>
                                    </p:animEffect>
                                    <p:set>
                                      <p:cBhvr>
                                        <p:cTn id="29" dur="1" fill="hold">
                                          <p:stCondLst>
                                            <p:cond delay="499"/>
                                          </p:stCondLst>
                                        </p:cTn>
                                        <p:tgtEl>
                                          <p:spTgt spid="14339">
                                            <p:txEl>
                                              <p:pRg st="3" end="3"/>
                                            </p:txEl>
                                          </p:spTgt>
                                        </p:tgtEl>
                                        <p:attrNameLst>
                                          <p:attrName>style.visibility</p:attrName>
                                        </p:attrNameLst>
                                      </p:cBhvr>
                                      <p:to>
                                        <p:strVal val="hidden"/>
                                      </p:to>
                                    </p:set>
                                  </p:childTnLst>
                                </p:cTn>
                              </p:par>
                              <p:par>
                                <p:cTn id="30" presetID="10" presetClass="exit" presetSubtype="0" fill="hold" nodeType="withEffect">
                                  <p:stCondLst>
                                    <p:cond delay="0"/>
                                  </p:stCondLst>
                                  <p:childTnLst>
                                    <p:animEffect transition="out" filter="fade">
                                      <p:cBhvr>
                                        <p:cTn id="31" dur="500"/>
                                        <p:tgtEl>
                                          <p:spTgt spid="4"/>
                                        </p:tgtEl>
                                      </p:cBhvr>
                                    </p:animEffect>
                                    <p:set>
                                      <p:cBhvr>
                                        <p:cTn id="32" dur="1" fill="hold">
                                          <p:stCondLst>
                                            <p:cond delay="499"/>
                                          </p:stCondLst>
                                        </p:cTn>
                                        <p:tgtEl>
                                          <p:spTgt spid="4"/>
                                        </p:tgtEl>
                                        <p:attrNameLst>
                                          <p:attrName>style.visibility</p:attrName>
                                        </p:attrNameLst>
                                      </p:cBhvr>
                                      <p:to>
                                        <p:strVal val="hidden"/>
                                      </p:to>
                                    </p:set>
                                  </p:childTnLst>
                                </p:cTn>
                              </p:par>
                              <p:par>
                                <p:cTn id="33" presetID="1" presetClass="entr" presetSubtype="0" fill="hold" nodeType="withEffect">
                                  <p:stCondLst>
                                    <p:cond delay="0"/>
                                  </p:stCondLst>
                                  <p:childTnLst>
                                    <p:set>
                                      <p:cBhvr>
                                        <p:cTn id="34" dur="1" fill="hold">
                                          <p:stCondLst>
                                            <p:cond delay="0"/>
                                          </p:stCondLst>
                                        </p:cTn>
                                        <p:tgtEl>
                                          <p:spTgt spid="5"/>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4339">
                                            <p:txEl>
                                              <p:pRg st="4" end="4"/>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4339">
                                            <p:txEl>
                                              <p:pRg st="5" end="5"/>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4339">
                                            <p:txEl>
                                              <p:pRg st="6" end="6"/>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4339">
                                            <p:txEl>
                                              <p:pRg st="7" end="7"/>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0" presetClass="exit" presetSubtype="0" fill="hold" nodeType="clickEffect">
                                  <p:stCondLst>
                                    <p:cond delay="0"/>
                                  </p:stCondLst>
                                  <p:childTnLst>
                                    <p:animEffect transition="out" filter="fade">
                                      <p:cBhvr>
                                        <p:cTn id="46" dur="500"/>
                                        <p:tgtEl>
                                          <p:spTgt spid="5"/>
                                        </p:tgtEl>
                                      </p:cBhvr>
                                    </p:animEffect>
                                    <p:set>
                                      <p:cBhvr>
                                        <p:cTn id="47" dur="1" fill="hold">
                                          <p:stCondLst>
                                            <p:cond delay="499"/>
                                          </p:stCondLst>
                                        </p:cTn>
                                        <p:tgtEl>
                                          <p:spTgt spid="5"/>
                                        </p:tgtEl>
                                        <p:attrNameLst>
                                          <p:attrName>style.visibility</p:attrName>
                                        </p:attrNameLst>
                                      </p:cBhvr>
                                      <p:to>
                                        <p:strVal val="hidden"/>
                                      </p:to>
                                    </p:set>
                                  </p:childTnLst>
                                </p:cTn>
                              </p:par>
                              <p:par>
                                <p:cTn id="48" presetID="10" presetClass="exit" presetSubtype="0" fill="hold" nodeType="withEffect">
                                  <p:stCondLst>
                                    <p:cond delay="0"/>
                                  </p:stCondLst>
                                  <p:childTnLst>
                                    <p:animEffect transition="out" filter="fade">
                                      <p:cBhvr>
                                        <p:cTn id="49" dur="500"/>
                                        <p:tgtEl>
                                          <p:spTgt spid="14339">
                                            <p:txEl>
                                              <p:pRg st="4" end="4"/>
                                            </p:txEl>
                                          </p:spTgt>
                                        </p:tgtEl>
                                      </p:cBhvr>
                                    </p:animEffect>
                                    <p:set>
                                      <p:cBhvr>
                                        <p:cTn id="50" dur="1" fill="hold">
                                          <p:stCondLst>
                                            <p:cond delay="499"/>
                                          </p:stCondLst>
                                        </p:cTn>
                                        <p:tgtEl>
                                          <p:spTgt spid="14339">
                                            <p:txEl>
                                              <p:pRg st="4" end="4"/>
                                            </p:txEl>
                                          </p:spTgt>
                                        </p:tgtEl>
                                        <p:attrNameLst>
                                          <p:attrName>style.visibility</p:attrName>
                                        </p:attrNameLst>
                                      </p:cBhvr>
                                      <p:to>
                                        <p:strVal val="hidden"/>
                                      </p:to>
                                    </p:set>
                                  </p:childTnLst>
                                </p:cTn>
                              </p:par>
                              <p:par>
                                <p:cTn id="51" presetID="10" presetClass="exit" presetSubtype="0" fill="hold" nodeType="withEffect">
                                  <p:stCondLst>
                                    <p:cond delay="0"/>
                                  </p:stCondLst>
                                  <p:childTnLst>
                                    <p:animEffect transition="out" filter="fade">
                                      <p:cBhvr>
                                        <p:cTn id="52" dur="500"/>
                                        <p:tgtEl>
                                          <p:spTgt spid="14339">
                                            <p:txEl>
                                              <p:pRg st="5" end="5"/>
                                            </p:txEl>
                                          </p:spTgt>
                                        </p:tgtEl>
                                      </p:cBhvr>
                                    </p:animEffect>
                                    <p:set>
                                      <p:cBhvr>
                                        <p:cTn id="53" dur="1" fill="hold">
                                          <p:stCondLst>
                                            <p:cond delay="499"/>
                                          </p:stCondLst>
                                        </p:cTn>
                                        <p:tgtEl>
                                          <p:spTgt spid="14339">
                                            <p:txEl>
                                              <p:pRg st="5" end="5"/>
                                            </p:txEl>
                                          </p:spTgt>
                                        </p:tgtEl>
                                        <p:attrNameLst>
                                          <p:attrName>style.visibility</p:attrName>
                                        </p:attrNameLst>
                                      </p:cBhvr>
                                      <p:to>
                                        <p:strVal val="hidden"/>
                                      </p:to>
                                    </p:set>
                                  </p:childTnLst>
                                </p:cTn>
                              </p:par>
                              <p:par>
                                <p:cTn id="54" presetID="10" presetClass="exit" presetSubtype="0" fill="hold" nodeType="withEffect">
                                  <p:stCondLst>
                                    <p:cond delay="0"/>
                                  </p:stCondLst>
                                  <p:childTnLst>
                                    <p:animEffect transition="out" filter="fade">
                                      <p:cBhvr>
                                        <p:cTn id="55" dur="500"/>
                                        <p:tgtEl>
                                          <p:spTgt spid="14339">
                                            <p:txEl>
                                              <p:pRg st="6" end="6"/>
                                            </p:txEl>
                                          </p:spTgt>
                                        </p:tgtEl>
                                      </p:cBhvr>
                                    </p:animEffect>
                                    <p:set>
                                      <p:cBhvr>
                                        <p:cTn id="56" dur="1" fill="hold">
                                          <p:stCondLst>
                                            <p:cond delay="499"/>
                                          </p:stCondLst>
                                        </p:cTn>
                                        <p:tgtEl>
                                          <p:spTgt spid="14339">
                                            <p:txEl>
                                              <p:pRg st="6" end="6"/>
                                            </p:txEl>
                                          </p:spTgt>
                                        </p:tgtEl>
                                        <p:attrNameLst>
                                          <p:attrName>style.visibility</p:attrName>
                                        </p:attrNameLst>
                                      </p:cBhvr>
                                      <p:to>
                                        <p:strVal val="hidden"/>
                                      </p:to>
                                    </p:set>
                                  </p:childTnLst>
                                </p:cTn>
                              </p:par>
                              <p:par>
                                <p:cTn id="57" presetID="10" presetClass="exit" presetSubtype="0" fill="hold" nodeType="withEffect">
                                  <p:stCondLst>
                                    <p:cond delay="0"/>
                                  </p:stCondLst>
                                  <p:childTnLst>
                                    <p:animEffect transition="out" filter="fade">
                                      <p:cBhvr>
                                        <p:cTn id="58" dur="500"/>
                                        <p:tgtEl>
                                          <p:spTgt spid="14339">
                                            <p:txEl>
                                              <p:pRg st="7" end="7"/>
                                            </p:txEl>
                                          </p:spTgt>
                                        </p:tgtEl>
                                      </p:cBhvr>
                                    </p:animEffect>
                                    <p:set>
                                      <p:cBhvr>
                                        <p:cTn id="59" dur="1" fill="hold">
                                          <p:stCondLst>
                                            <p:cond delay="499"/>
                                          </p:stCondLst>
                                        </p:cTn>
                                        <p:tgtEl>
                                          <p:spTgt spid="14339">
                                            <p:txEl>
                                              <p:pRg st="7" end="7"/>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A212F7-935C-9D71-4D1B-77684EAB86DB}"/>
              </a:ext>
            </a:extLst>
          </p:cNvPr>
          <p:cNvSpPr>
            <a:spLocks noGrp="1"/>
          </p:cNvSpPr>
          <p:nvPr>
            <p:ph type="title"/>
          </p:nvPr>
        </p:nvSpPr>
        <p:spPr/>
        <p:txBody>
          <a:bodyPr/>
          <a:lstStyle/>
          <a:p>
            <a:r>
              <a:rPr lang="en-US" dirty="0"/>
              <a:t>Overview</a:t>
            </a:r>
          </a:p>
        </p:txBody>
      </p:sp>
      <p:sp>
        <p:nvSpPr>
          <p:cNvPr id="3" name="Content Placeholder 2">
            <a:extLst>
              <a:ext uri="{FF2B5EF4-FFF2-40B4-BE49-F238E27FC236}">
                <a16:creationId xmlns:a16="http://schemas.microsoft.com/office/drawing/2014/main" id="{4074F97E-5ECB-494E-8AF8-5C339FB9487C}"/>
              </a:ext>
            </a:extLst>
          </p:cNvPr>
          <p:cNvSpPr>
            <a:spLocks noGrp="1"/>
          </p:cNvSpPr>
          <p:nvPr>
            <p:ph idx="1"/>
          </p:nvPr>
        </p:nvSpPr>
        <p:spPr>
          <a:xfrm>
            <a:off x="457200" y="1657350"/>
            <a:ext cx="8229600" cy="3028950"/>
          </a:xfrm>
        </p:spPr>
        <p:txBody>
          <a:bodyPr/>
          <a:lstStyle/>
          <a:p>
            <a:pPr marL="0" indent="0">
              <a:buNone/>
            </a:pPr>
            <a:r>
              <a:rPr lang="en-US" dirty="0"/>
              <a:t>Project 1. Air pollution and sickle cell disease</a:t>
            </a:r>
          </a:p>
          <a:p>
            <a:pPr marL="0" indent="0">
              <a:buNone/>
            </a:pPr>
            <a:endParaRPr lang="en-US" dirty="0"/>
          </a:p>
          <a:p>
            <a:pPr marL="0" indent="0">
              <a:buNone/>
            </a:pPr>
            <a:r>
              <a:rPr lang="en-US" dirty="0"/>
              <a:t>Project 2. Air pollution and pediatric cancer</a:t>
            </a:r>
          </a:p>
        </p:txBody>
      </p:sp>
    </p:spTree>
    <p:extLst>
      <p:ext uri="{BB962C8B-B14F-4D97-AF65-F5344CB8AC3E}">
        <p14:creationId xmlns:p14="http://schemas.microsoft.com/office/powerpoint/2010/main" val="38082312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C1F382E2-61CC-43C4-11CC-D561E9A30C22}"/>
              </a:ext>
            </a:extLst>
          </p:cNvPr>
          <p:cNvCxnSpPr>
            <a:cxnSpLocks/>
          </p:cNvCxnSpPr>
          <p:nvPr/>
        </p:nvCxnSpPr>
        <p:spPr>
          <a:xfrm>
            <a:off x="1524000" y="742950"/>
            <a:ext cx="0" cy="320040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49A70F98-CBE0-EC2E-996D-825DBE12853D}"/>
              </a:ext>
            </a:extLst>
          </p:cNvPr>
          <p:cNvCxnSpPr>
            <a:cxnSpLocks/>
          </p:cNvCxnSpPr>
          <p:nvPr/>
        </p:nvCxnSpPr>
        <p:spPr>
          <a:xfrm flipH="1">
            <a:off x="1524000" y="3943350"/>
            <a:ext cx="6629400"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44B33870-28F1-197E-34A9-3BFE7615641F}"/>
              </a:ext>
            </a:extLst>
          </p:cNvPr>
          <p:cNvSpPr txBox="1"/>
          <p:nvPr/>
        </p:nvSpPr>
        <p:spPr>
          <a:xfrm>
            <a:off x="3224866" y="1654382"/>
            <a:ext cx="304799" cy="369332"/>
          </a:xfrm>
          <a:prstGeom prst="rect">
            <a:avLst/>
          </a:prstGeom>
          <a:noFill/>
        </p:spPr>
        <p:txBody>
          <a:bodyPr wrap="square" rtlCol="0">
            <a:spAutoFit/>
          </a:bodyPr>
          <a:lstStyle/>
          <a:p>
            <a:r>
              <a:rPr lang="en-US" dirty="0"/>
              <a:t>x</a:t>
            </a:r>
          </a:p>
        </p:txBody>
      </p:sp>
      <p:sp>
        <p:nvSpPr>
          <p:cNvPr id="11" name="TextBox 10">
            <a:extLst>
              <a:ext uri="{FF2B5EF4-FFF2-40B4-BE49-F238E27FC236}">
                <a16:creationId xmlns:a16="http://schemas.microsoft.com/office/drawing/2014/main" id="{26136185-563B-1FDD-52E9-3074840FCAF9}"/>
              </a:ext>
            </a:extLst>
          </p:cNvPr>
          <p:cNvSpPr txBox="1"/>
          <p:nvPr/>
        </p:nvSpPr>
        <p:spPr>
          <a:xfrm>
            <a:off x="3529665" y="1762849"/>
            <a:ext cx="304799" cy="369332"/>
          </a:xfrm>
          <a:prstGeom prst="rect">
            <a:avLst/>
          </a:prstGeom>
          <a:noFill/>
        </p:spPr>
        <p:txBody>
          <a:bodyPr wrap="square" rtlCol="0">
            <a:spAutoFit/>
          </a:bodyPr>
          <a:lstStyle/>
          <a:p>
            <a:r>
              <a:rPr lang="en-US" dirty="0"/>
              <a:t>x</a:t>
            </a:r>
          </a:p>
        </p:txBody>
      </p:sp>
      <p:sp>
        <p:nvSpPr>
          <p:cNvPr id="12" name="TextBox 11">
            <a:extLst>
              <a:ext uri="{FF2B5EF4-FFF2-40B4-BE49-F238E27FC236}">
                <a16:creationId xmlns:a16="http://schemas.microsoft.com/office/drawing/2014/main" id="{4781B927-E871-4B27-35CB-F89EFCB3CEB3}"/>
              </a:ext>
            </a:extLst>
          </p:cNvPr>
          <p:cNvSpPr txBox="1"/>
          <p:nvPr/>
        </p:nvSpPr>
        <p:spPr>
          <a:xfrm>
            <a:off x="3820087" y="1936289"/>
            <a:ext cx="304799" cy="369332"/>
          </a:xfrm>
          <a:prstGeom prst="rect">
            <a:avLst/>
          </a:prstGeom>
          <a:noFill/>
        </p:spPr>
        <p:txBody>
          <a:bodyPr wrap="square" rtlCol="0">
            <a:spAutoFit/>
          </a:bodyPr>
          <a:lstStyle/>
          <a:p>
            <a:r>
              <a:rPr lang="en-US" dirty="0"/>
              <a:t>x</a:t>
            </a:r>
          </a:p>
        </p:txBody>
      </p:sp>
      <p:sp>
        <p:nvSpPr>
          <p:cNvPr id="13" name="TextBox 12">
            <a:extLst>
              <a:ext uri="{FF2B5EF4-FFF2-40B4-BE49-F238E27FC236}">
                <a16:creationId xmlns:a16="http://schemas.microsoft.com/office/drawing/2014/main" id="{1794538E-ECB2-8347-F8E4-1CA253D3DB75}"/>
              </a:ext>
            </a:extLst>
          </p:cNvPr>
          <p:cNvSpPr txBox="1"/>
          <p:nvPr/>
        </p:nvSpPr>
        <p:spPr>
          <a:xfrm>
            <a:off x="4080313" y="2023714"/>
            <a:ext cx="304799" cy="369332"/>
          </a:xfrm>
          <a:prstGeom prst="rect">
            <a:avLst/>
          </a:prstGeom>
          <a:noFill/>
        </p:spPr>
        <p:txBody>
          <a:bodyPr wrap="square" rtlCol="0">
            <a:spAutoFit/>
          </a:bodyPr>
          <a:lstStyle/>
          <a:p>
            <a:r>
              <a:rPr lang="en-US" dirty="0"/>
              <a:t>x</a:t>
            </a:r>
          </a:p>
        </p:txBody>
      </p:sp>
      <p:sp>
        <p:nvSpPr>
          <p:cNvPr id="21" name="TextBox 20">
            <a:extLst>
              <a:ext uri="{FF2B5EF4-FFF2-40B4-BE49-F238E27FC236}">
                <a16:creationId xmlns:a16="http://schemas.microsoft.com/office/drawing/2014/main" id="{5BE896FC-723A-5458-B593-B9074BA7A0B3}"/>
              </a:ext>
            </a:extLst>
          </p:cNvPr>
          <p:cNvSpPr txBox="1"/>
          <p:nvPr/>
        </p:nvSpPr>
        <p:spPr>
          <a:xfrm>
            <a:off x="4222637" y="1186746"/>
            <a:ext cx="304799" cy="369332"/>
          </a:xfrm>
          <a:prstGeom prst="rect">
            <a:avLst/>
          </a:prstGeom>
          <a:noFill/>
        </p:spPr>
        <p:txBody>
          <a:bodyPr wrap="square" rtlCol="0">
            <a:spAutoFit/>
          </a:bodyPr>
          <a:lstStyle/>
          <a:p>
            <a:r>
              <a:rPr lang="en-US" dirty="0"/>
              <a:t>x</a:t>
            </a:r>
          </a:p>
        </p:txBody>
      </p:sp>
      <p:sp>
        <p:nvSpPr>
          <p:cNvPr id="22" name="TextBox 21">
            <a:extLst>
              <a:ext uri="{FF2B5EF4-FFF2-40B4-BE49-F238E27FC236}">
                <a16:creationId xmlns:a16="http://schemas.microsoft.com/office/drawing/2014/main" id="{49F8128F-7201-C75C-FAA6-792AC8A9B395}"/>
              </a:ext>
            </a:extLst>
          </p:cNvPr>
          <p:cNvSpPr txBox="1"/>
          <p:nvPr/>
        </p:nvSpPr>
        <p:spPr>
          <a:xfrm>
            <a:off x="4513059" y="1360186"/>
            <a:ext cx="304799" cy="369332"/>
          </a:xfrm>
          <a:prstGeom prst="rect">
            <a:avLst/>
          </a:prstGeom>
          <a:noFill/>
        </p:spPr>
        <p:txBody>
          <a:bodyPr wrap="square" rtlCol="0">
            <a:spAutoFit/>
          </a:bodyPr>
          <a:lstStyle/>
          <a:p>
            <a:r>
              <a:rPr lang="en-US" dirty="0"/>
              <a:t>x</a:t>
            </a:r>
          </a:p>
        </p:txBody>
      </p:sp>
      <p:sp>
        <p:nvSpPr>
          <p:cNvPr id="23" name="TextBox 22">
            <a:extLst>
              <a:ext uri="{FF2B5EF4-FFF2-40B4-BE49-F238E27FC236}">
                <a16:creationId xmlns:a16="http://schemas.microsoft.com/office/drawing/2014/main" id="{37677C9D-9682-D8BC-84A5-B13410BE14CA}"/>
              </a:ext>
            </a:extLst>
          </p:cNvPr>
          <p:cNvSpPr txBox="1"/>
          <p:nvPr/>
        </p:nvSpPr>
        <p:spPr>
          <a:xfrm>
            <a:off x="4773285" y="1447611"/>
            <a:ext cx="304799" cy="369332"/>
          </a:xfrm>
          <a:prstGeom prst="rect">
            <a:avLst/>
          </a:prstGeom>
          <a:noFill/>
        </p:spPr>
        <p:txBody>
          <a:bodyPr wrap="square" rtlCol="0">
            <a:spAutoFit/>
          </a:bodyPr>
          <a:lstStyle/>
          <a:p>
            <a:r>
              <a:rPr lang="en-US" dirty="0"/>
              <a:t>x</a:t>
            </a:r>
          </a:p>
        </p:txBody>
      </p:sp>
      <p:sp>
        <p:nvSpPr>
          <p:cNvPr id="25" name="TextBox 24">
            <a:extLst>
              <a:ext uri="{FF2B5EF4-FFF2-40B4-BE49-F238E27FC236}">
                <a16:creationId xmlns:a16="http://schemas.microsoft.com/office/drawing/2014/main" id="{0C25B0FC-3B6D-425C-0D7C-E8D128CDBF4E}"/>
              </a:ext>
            </a:extLst>
          </p:cNvPr>
          <p:cNvSpPr txBox="1"/>
          <p:nvPr/>
        </p:nvSpPr>
        <p:spPr>
          <a:xfrm>
            <a:off x="2158049" y="2483975"/>
            <a:ext cx="304799" cy="369332"/>
          </a:xfrm>
          <a:prstGeom prst="rect">
            <a:avLst/>
          </a:prstGeom>
          <a:noFill/>
        </p:spPr>
        <p:txBody>
          <a:bodyPr wrap="square" rtlCol="0">
            <a:spAutoFit/>
          </a:bodyPr>
          <a:lstStyle/>
          <a:p>
            <a:r>
              <a:rPr lang="en-US" dirty="0"/>
              <a:t>x</a:t>
            </a:r>
          </a:p>
        </p:txBody>
      </p:sp>
      <p:sp>
        <p:nvSpPr>
          <p:cNvPr id="26" name="TextBox 25">
            <a:extLst>
              <a:ext uri="{FF2B5EF4-FFF2-40B4-BE49-F238E27FC236}">
                <a16:creationId xmlns:a16="http://schemas.microsoft.com/office/drawing/2014/main" id="{9B4A475B-C634-9DA3-F7B9-5308B3603376}"/>
              </a:ext>
            </a:extLst>
          </p:cNvPr>
          <p:cNvSpPr txBox="1"/>
          <p:nvPr/>
        </p:nvSpPr>
        <p:spPr>
          <a:xfrm>
            <a:off x="2462848" y="2592442"/>
            <a:ext cx="304799" cy="369332"/>
          </a:xfrm>
          <a:prstGeom prst="rect">
            <a:avLst/>
          </a:prstGeom>
          <a:noFill/>
        </p:spPr>
        <p:txBody>
          <a:bodyPr wrap="square" rtlCol="0">
            <a:spAutoFit/>
          </a:bodyPr>
          <a:lstStyle/>
          <a:p>
            <a:r>
              <a:rPr lang="en-US" dirty="0"/>
              <a:t>x</a:t>
            </a:r>
          </a:p>
        </p:txBody>
      </p:sp>
      <p:sp>
        <p:nvSpPr>
          <p:cNvPr id="27" name="TextBox 26">
            <a:extLst>
              <a:ext uri="{FF2B5EF4-FFF2-40B4-BE49-F238E27FC236}">
                <a16:creationId xmlns:a16="http://schemas.microsoft.com/office/drawing/2014/main" id="{135B2139-3484-00F0-4B11-53C2EC9FA1D2}"/>
              </a:ext>
            </a:extLst>
          </p:cNvPr>
          <p:cNvSpPr txBox="1"/>
          <p:nvPr/>
        </p:nvSpPr>
        <p:spPr>
          <a:xfrm>
            <a:off x="2753270" y="2765882"/>
            <a:ext cx="304799" cy="369332"/>
          </a:xfrm>
          <a:prstGeom prst="rect">
            <a:avLst/>
          </a:prstGeom>
          <a:noFill/>
        </p:spPr>
        <p:txBody>
          <a:bodyPr wrap="square" rtlCol="0">
            <a:spAutoFit/>
          </a:bodyPr>
          <a:lstStyle/>
          <a:p>
            <a:r>
              <a:rPr lang="en-US" dirty="0"/>
              <a:t>x</a:t>
            </a:r>
          </a:p>
        </p:txBody>
      </p:sp>
      <p:sp>
        <p:nvSpPr>
          <p:cNvPr id="28" name="TextBox 27">
            <a:extLst>
              <a:ext uri="{FF2B5EF4-FFF2-40B4-BE49-F238E27FC236}">
                <a16:creationId xmlns:a16="http://schemas.microsoft.com/office/drawing/2014/main" id="{CA1E5119-90E9-1356-C91B-5F4948CB11E1}"/>
              </a:ext>
            </a:extLst>
          </p:cNvPr>
          <p:cNvSpPr txBox="1"/>
          <p:nvPr/>
        </p:nvSpPr>
        <p:spPr>
          <a:xfrm>
            <a:off x="3013496" y="2853307"/>
            <a:ext cx="304799" cy="369332"/>
          </a:xfrm>
          <a:prstGeom prst="rect">
            <a:avLst/>
          </a:prstGeom>
          <a:noFill/>
        </p:spPr>
        <p:txBody>
          <a:bodyPr wrap="square" rtlCol="0">
            <a:spAutoFit/>
          </a:bodyPr>
          <a:lstStyle/>
          <a:p>
            <a:r>
              <a:rPr lang="en-US" dirty="0"/>
              <a:t>x</a:t>
            </a:r>
          </a:p>
        </p:txBody>
      </p:sp>
      <p:sp>
        <p:nvSpPr>
          <p:cNvPr id="29" name="TextBox 28">
            <a:extLst>
              <a:ext uri="{FF2B5EF4-FFF2-40B4-BE49-F238E27FC236}">
                <a16:creationId xmlns:a16="http://schemas.microsoft.com/office/drawing/2014/main" id="{0BBF99CA-313C-00C2-4590-2595D3B1CFC8}"/>
              </a:ext>
            </a:extLst>
          </p:cNvPr>
          <p:cNvSpPr txBox="1"/>
          <p:nvPr/>
        </p:nvSpPr>
        <p:spPr>
          <a:xfrm>
            <a:off x="3200401" y="3028820"/>
            <a:ext cx="304799" cy="369332"/>
          </a:xfrm>
          <a:prstGeom prst="rect">
            <a:avLst/>
          </a:prstGeom>
          <a:noFill/>
        </p:spPr>
        <p:txBody>
          <a:bodyPr wrap="square" rtlCol="0">
            <a:spAutoFit/>
          </a:bodyPr>
          <a:lstStyle/>
          <a:p>
            <a:r>
              <a:rPr lang="en-US" dirty="0"/>
              <a:t>x</a:t>
            </a:r>
          </a:p>
        </p:txBody>
      </p:sp>
      <p:sp>
        <p:nvSpPr>
          <p:cNvPr id="31" name="TextBox 30">
            <a:extLst>
              <a:ext uri="{FF2B5EF4-FFF2-40B4-BE49-F238E27FC236}">
                <a16:creationId xmlns:a16="http://schemas.microsoft.com/office/drawing/2014/main" id="{51545272-DC6E-A148-A722-696AE4B572E3}"/>
              </a:ext>
            </a:extLst>
          </p:cNvPr>
          <p:cNvSpPr txBox="1"/>
          <p:nvPr/>
        </p:nvSpPr>
        <p:spPr>
          <a:xfrm>
            <a:off x="3765438" y="2232263"/>
            <a:ext cx="304799" cy="369332"/>
          </a:xfrm>
          <a:prstGeom prst="rect">
            <a:avLst/>
          </a:prstGeom>
          <a:noFill/>
        </p:spPr>
        <p:txBody>
          <a:bodyPr wrap="square" rtlCol="0">
            <a:spAutoFit/>
          </a:bodyPr>
          <a:lstStyle/>
          <a:p>
            <a:r>
              <a:rPr lang="en-US" dirty="0"/>
              <a:t>x</a:t>
            </a:r>
          </a:p>
        </p:txBody>
      </p:sp>
      <p:sp>
        <p:nvSpPr>
          <p:cNvPr id="32" name="TextBox 31">
            <a:extLst>
              <a:ext uri="{FF2B5EF4-FFF2-40B4-BE49-F238E27FC236}">
                <a16:creationId xmlns:a16="http://schemas.microsoft.com/office/drawing/2014/main" id="{BB58BE71-3E8C-6231-3096-AF023A0928A7}"/>
              </a:ext>
            </a:extLst>
          </p:cNvPr>
          <p:cNvSpPr txBox="1"/>
          <p:nvPr/>
        </p:nvSpPr>
        <p:spPr>
          <a:xfrm>
            <a:off x="4055860" y="2405703"/>
            <a:ext cx="304799" cy="369332"/>
          </a:xfrm>
          <a:prstGeom prst="rect">
            <a:avLst/>
          </a:prstGeom>
          <a:noFill/>
        </p:spPr>
        <p:txBody>
          <a:bodyPr wrap="square" rtlCol="0">
            <a:spAutoFit/>
          </a:bodyPr>
          <a:lstStyle/>
          <a:p>
            <a:r>
              <a:rPr lang="en-US" dirty="0"/>
              <a:t>x</a:t>
            </a:r>
          </a:p>
        </p:txBody>
      </p:sp>
      <p:sp>
        <p:nvSpPr>
          <p:cNvPr id="33" name="TextBox 32">
            <a:extLst>
              <a:ext uri="{FF2B5EF4-FFF2-40B4-BE49-F238E27FC236}">
                <a16:creationId xmlns:a16="http://schemas.microsoft.com/office/drawing/2014/main" id="{DF48BCC6-6E3A-2C2E-BC9F-530DFF3DB372}"/>
              </a:ext>
            </a:extLst>
          </p:cNvPr>
          <p:cNvSpPr txBox="1"/>
          <p:nvPr/>
        </p:nvSpPr>
        <p:spPr>
          <a:xfrm>
            <a:off x="4316086" y="2493128"/>
            <a:ext cx="304799" cy="369332"/>
          </a:xfrm>
          <a:prstGeom prst="rect">
            <a:avLst/>
          </a:prstGeom>
          <a:noFill/>
        </p:spPr>
        <p:txBody>
          <a:bodyPr wrap="square" rtlCol="0">
            <a:spAutoFit/>
          </a:bodyPr>
          <a:lstStyle/>
          <a:p>
            <a:r>
              <a:rPr lang="en-US" dirty="0"/>
              <a:t>x</a:t>
            </a:r>
          </a:p>
        </p:txBody>
      </p:sp>
      <p:sp>
        <p:nvSpPr>
          <p:cNvPr id="34" name="TextBox 33">
            <a:extLst>
              <a:ext uri="{FF2B5EF4-FFF2-40B4-BE49-F238E27FC236}">
                <a16:creationId xmlns:a16="http://schemas.microsoft.com/office/drawing/2014/main" id="{CE5E4D88-0BDB-75B7-890A-DD576456296F}"/>
              </a:ext>
            </a:extLst>
          </p:cNvPr>
          <p:cNvSpPr txBox="1"/>
          <p:nvPr/>
        </p:nvSpPr>
        <p:spPr>
          <a:xfrm>
            <a:off x="4502991" y="2668641"/>
            <a:ext cx="304799" cy="369332"/>
          </a:xfrm>
          <a:prstGeom prst="rect">
            <a:avLst/>
          </a:prstGeom>
          <a:noFill/>
        </p:spPr>
        <p:txBody>
          <a:bodyPr wrap="square" rtlCol="0">
            <a:spAutoFit/>
          </a:bodyPr>
          <a:lstStyle/>
          <a:p>
            <a:r>
              <a:rPr lang="en-US" dirty="0"/>
              <a:t>x</a:t>
            </a:r>
          </a:p>
        </p:txBody>
      </p:sp>
      <p:sp>
        <p:nvSpPr>
          <p:cNvPr id="35" name="TextBox 34">
            <a:extLst>
              <a:ext uri="{FF2B5EF4-FFF2-40B4-BE49-F238E27FC236}">
                <a16:creationId xmlns:a16="http://schemas.microsoft.com/office/drawing/2014/main" id="{DA08BA5B-E658-BEA9-4DBE-C34E951CF484}"/>
              </a:ext>
            </a:extLst>
          </p:cNvPr>
          <p:cNvSpPr txBox="1"/>
          <p:nvPr/>
        </p:nvSpPr>
        <p:spPr>
          <a:xfrm>
            <a:off x="5525227" y="826567"/>
            <a:ext cx="304799" cy="369332"/>
          </a:xfrm>
          <a:prstGeom prst="rect">
            <a:avLst/>
          </a:prstGeom>
          <a:noFill/>
        </p:spPr>
        <p:txBody>
          <a:bodyPr wrap="square" rtlCol="0">
            <a:spAutoFit/>
          </a:bodyPr>
          <a:lstStyle/>
          <a:p>
            <a:r>
              <a:rPr lang="en-US" dirty="0"/>
              <a:t>x</a:t>
            </a:r>
          </a:p>
        </p:txBody>
      </p:sp>
      <p:sp>
        <p:nvSpPr>
          <p:cNvPr id="36" name="TextBox 35">
            <a:extLst>
              <a:ext uri="{FF2B5EF4-FFF2-40B4-BE49-F238E27FC236}">
                <a16:creationId xmlns:a16="http://schemas.microsoft.com/office/drawing/2014/main" id="{6256C0E6-9923-BF62-4371-3A1862A694C2}"/>
              </a:ext>
            </a:extLst>
          </p:cNvPr>
          <p:cNvSpPr txBox="1"/>
          <p:nvPr/>
        </p:nvSpPr>
        <p:spPr>
          <a:xfrm>
            <a:off x="5830026" y="935034"/>
            <a:ext cx="304799" cy="369332"/>
          </a:xfrm>
          <a:prstGeom prst="rect">
            <a:avLst/>
          </a:prstGeom>
          <a:noFill/>
        </p:spPr>
        <p:txBody>
          <a:bodyPr wrap="square" rtlCol="0">
            <a:spAutoFit/>
          </a:bodyPr>
          <a:lstStyle/>
          <a:p>
            <a:r>
              <a:rPr lang="en-US" dirty="0"/>
              <a:t>x</a:t>
            </a:r>
          </a:p>
        </p:txBody>
      </p:sp>
      <p:sp>
        <p:nvSpPr>
          <p:cNvPr id="37" name="TextBox 36">
            <a:extLst>
              <a:ext uri="{FF2B5EF4-FFF2-40B4-BE49-F238E27FC236}">
                <a16:creationId xmlns:a16="http://schemas.microsoft.com/office/drawing/2014/main" id="{3B8C82E7-206F-E256-9721-C084C6C28DA9}"/>
              </a:ext>
            </a:extLst>
          </p:cNvPr>
          <p:cNvSpPr txBox="1"/>
          <p:nvPr/>
        </p:nvSpPr>
        <p:spPr>
          <a:xfrm>
            <a:off x="6120448" y="1108474"/>
            <a:ext cx="304799" cy="369332"/>
          </a:xfrm>
          <a:prstGeom prst="rect">
            <a:avLst/>
          </a:prstGeom>
          <a:noFill/>
        </p:spPr>
        <p:txBody>
          <a:bodyPr wrap="square" rtlCol="0">
            <a:spAutoFit/>
          </a:bodyPr>
          <a:lstStyle/>
          <a:p>
            <a:r>
              <a:rPr lang="en-US" dirty="0"/>
              <a:t>x</a:t>
            </a:r>
          </a:p>
        </p:txBody>
      </p:sp>
      <p:sp>
        <p:nvSpPr>
          <p:cNvPr id="38" name="TextBox 37">
            <a:extLst>
              <a:ext uri="{FF2B5EF4-FFF2-40B4-BE49-F238E27FC236}">
                <a16:creationId xmlns:a16="http://schemas.microsoft.com/office/drawing/2014/main" id="{D008E920-9F08-671B-254B-8B5E8BB5649F}"/>
              </a:ext>
            </a:extLst>
          </p:cNvPr>
          <p:cNvSpPr txBox="1"/>
          <p:nvPr/>
        </p:nvSpPr>
        <p:spPr>
          <a:xfrm>
            <a:off x="6380674" y="1195899"/>
            <a:ext cx="304799" cy="369332"/>
          </a:xfrm>
          <a:prstGeom prst="rect">
            <a:avLst/>
          </a:prstGeom>
          <a:noFill/>
        </p:spPr>
        <p:txBody>
          <a:bodyPr wrap="square" rtlCol="0">
            <a:spAutoFit/>
          </a:bodyPr>
          <a:lstStyle/>
          <a:p>
            <a:r>
              <a:rPr lang="en-US" dirty="0"/>
              <a:t>x</a:t>
            </a:r>
          </a:p>
        </p:txBody>
      </p:sp>
      <p:sp>
        <p:nvSpPr>
          <p:cNvPr id="39" name="TextBox 38">
            <a:extLst>
              <a:ext uri="{FF2B5EF4-FFF2-40B4-BE49-F238E27FC236}">
                <a16:creationId xmlns:a16="http://schemas.microsoft.com/office/drawing/2014/main" id="{CA1D2A2E-2518-260F-F320-280E64382D5F}"/>
              </a:ext>
            </a:extLst>
          </p:cNvPr>
          <p:cNvSpPr txBox="1"/>
          <p:nvPr/>
        </p:nvSpPr>
        <p:spPr>
          <a:xfrm>
            <a:off x="6567579" y="1371412"/>
            <a:ext cx="304799" cy="369332"/>
          </a:xfrm>
          <a:prstGeom prst="rect">
            <a:avLst/>
          </a:prstGeom>
          <a:noFill/>
        </p:spPr>
        <p:txBody>
          <a:bodyPr wrap="square" rtlCol="0">
            <a:spAutoFit/>
          </a:bodyPr>
          <a:lstStyle/>
          <a:p>
            <a:r>
              <a:rPr lang="en-US" dirty="0"/>
              <a:t>x</a:t>
            </a:r>
          </a:p>
        </p:txBody>
      </p:sp>
      <p:sp>
        <p:nvSpPr>
          <p:cNvPr id="41" name="TextBox 40">
            <a:extLst>
              <a:ext uri="{FF2B5EF4-FFF2-40B4-BE49-F238E27FC236}">
                <a16:creationId xmlns:a16="http://schemas.microsoft.com/office/drawing/2014/main" id="{99CA2788-11D2-7466-330B-2D83CDA0A6F2}"/>
              </a:ext>
            </a:extLst>
          </p:cNvPr>
          <p:cNvSpPr txBox="1"/>
          <p:nvPr/>
        </p:nvSpPr>
        <p:spPr>
          <a:xfrm>
            <a:off x="5738021" y="1737457"/>
            <a:ext cx="304799" cy="369332"/>
          </a:xfrm>
          <a:prstGeom prst="rect">
            <a:avLst/>
          </a:prstGeom>
          <a:noFill/>
        </p:spPr>
        <p:txBody>
          <a:bodyPr wrap="square" rtlCol="0">
            <a:spAutoFit/>
          </a:bodyPr>
          <a:lstStyle/>
          <a:p>
            <a:r>
              <a:rPr lang="en-US" dirty="0"/>
              <a:t>x</a:t>
            </a:r>
          </a:p>
        </p:txBody>
      </p:sp>
      <p:sp>
        <p:nvSpPr>
          <p:cNvPr id="42" name="TextBox 41">
            <a:extLst>
              <a:ext uri="{FF2B5EF4-FFF2-40B4-BE49-F238E27FC236}">
                <a16:creationId xmlns:a16="http://schemas.microsoft.com/office/drawing/2014/main" id="{9F996A62-8925-1C1E-C881-885BA22215D0}"/>
              </a:ext>
            </a:extLst>
          </p:cNvPr>
          <p:cNvSpPr txBox="1"/>
          <p:nvPr/>
        </p:nvSpPr>
        <p:spPr>
          <a:xfrm>
            <a:off x="6042820" y="1845924"/>
            <a:ext cx="304799" cy="369332"/>
          </a:xfrm>
          <a:prstGeom prst="rect">
            <a:avLst/>
          </a:prstGeom>
          <a:noFill/>
        </p:spPr>
        <p:txBody>
          <a:bodyPr wrap="square" rtlCol="0">
            <a:spAutoFit/>
          </a:bodyPr>
          <a:lstStyle/>
          <a:p>
            <a:r>
              <a:rPr lang="en-US" dirty="0"/>
              <a:t>x</a:t>
            </a:r>
          </a:p>
        </p:txBody>
      </p:sp>
      <p:sp>
        <p:nvSpPr>
          <p:cNvPr id="43" name="TextBox 42">
            <a:extLst>
              <a:ext uri="{FF2B5EF4-FFF2-40B4-BE49-F238E27FC236}">
                <a16:creationId xmlns:a16="http://schemas.microsoft.com/office/drawing/2014/main" id="{735BAB39-85BF-9BCB-E2CA-5003A7B911C5}"/>
              </a:ext>
            </a:extLst>
          </p:cNvPr>
          <p:cNvSpPr txBox="1"/>
          <p:nvPr/>
        </p:nvSpPr>
        <p:spPr>
          <a:xfrm>
            <a:off x="6333242" y="2019364"/>
            <a:ext cx="304799" cy="369332"/>
          </a:xfrm>
          <a:prstGeom prst="rect">
            <a:avLst/>
          </a:prstGeom>
          <a:noFill/>
        </p:spPr>
        <p:txBody>
          <a:bodyPr wrap="square" rtlCol="0">
            <a:spAutoFit/>
          </a:bodyPr>
          <a:lstStyle/>
          <a:p>
            <a:r>
              <a:rPr lang="en-US" dirty="0"/>
              <a:t>x</a:t>
            </a:r>
          </a:p>
        </p:txBody>
      </p:sp>
      <p:sp>
        <p:nvSpPr>
          <p:cNvPr id="44" name="TextBox 43">
            <a:extLst>
              <a:ext uri="{FF2B5EF4-FFF2-40B4-BE49-F238E27FC236}">
                <a16:creationId xmlns:a16="http://schemas.microsoft.com/office/drawing/2014/main" id="{89C49925-13A3-9FF4-621E-5DD45F6E33A8}"/>
              </a:ext>
            </a:extLst>
          </p:cNvPr>
          <p:cNvSpPr txBox="1"/>
          <p:nvPr/>
        </p:nvSpPr>
        <p:spPr>
          <a:xfrm>
            <a:off x="6593468" y="2106789"/>
            <a:ext cx="304799" cy="369332"/>
          </a:xfrm>
          <a:prstGeom prst="rect">
            <a:avLst/>
          </a:prstGeom>
          <a:noFill/>
        </p:spPr>
        <p:txBody>
          <a:bodyPr wrap="square" rtlCol="0">
            <a:spAutoFit/>
          </a:bodyPr>
          <a:lstStyle/>
          <a:p>
            <a:r>
              <a:rPr lang="en-US" dirty="0"/>
              <a:t>x</a:t>
            </a:r>
          </a:p>
        </p:txBody>
      </p:sp>
      <p:sp>
        <p:nvSpPr>
          <p:cNvPr id="46" name="TextBox 45">
            <a:extLst>
              <a:ext uri="{FF2B5EF4-FFF2-40B4-BE49-F238E27FC236}">
                <a16:creationId xmlns:a16="http://schemas.microsoft.com/office/drawing/2014/main" id="{BD92ECC0-FF51-23FA-12C6-F23A9C1F45B7}"/>
              </a:ext>
            </a:extLst>
          </p:cNvPr>
          <p:cNvSpPr txBox="1"/>
          <p:nvPr/>
        </p:nvSpPr>
        <p:spPr>
          <a:xfrm>
            <a:off x="7250510" y="923808"/>
            <a:ext cx="304799" cy="369332"/>
          </a:xfrm>
          <a:prstGeom prst="rect">
            <a:avLst/>
          </a:prstGeom>
          <a:noFill/>
        </p:spPr>
        <p:txBody>
          <a:bodyPr wrap="square" rtlCol="0">
            <a:spAutoFit/>
          </a:bodyPr>
          <a:lstStyle/>
          <a:p>
            <a:r>
              <a:rPr lang="en-US" dirty="0"/>
              <a:t>x</a:t>
            </a:r>
          </a:p>
        </p:txBody>
      </p:sp>
      <p:sp>
        <p:nvSpPr>
          <p:cNvPr id="47" name="TextBox 46">
            <a:extLst>
              <a:ext uri="{FF2B5EF4-FFF2-40B4-BE49-F238E27FC236}">
                <a16:creationId xmlns:a16="http://schemas.microsoft.com/office/drawing/2014/main" id="{987AA1AB-4E90-2AF6-5C1A-8143E9677919}"/>
              </a:ext>
            </a:extLst>
          </p:cNvPr>
          <p:cNvSpPr txBox="1"/>
          <p:nvPr/>
        </p:nvSpPr>
        <p:spPr>
          <a:xfrm>
            <a:off x="7540932" y="1097248"/>
            <a:ext cx="304799" cy="369332"/>
          </a:xfrm>
          <a:prstGeom prst="rect">
            <a:avLst/>
          </a:prstGeom>
          <a:noFill/>
        </p:spPr>
        <p:txBody>
          <a:bodyPr wrap="square" rtlCol="0">
            <a:spAutoFit/>
          </a:bodyPr>
          <a:lstStyle/>
          <a:p>
            <a:r>
              <a:rPr lang="en-US" dirty="0"/>
              <a:t>x</a:t>
            </a:r>
          </a:p>
        </p:txBody>
      </p:sp>
      <p:sp>
        <p:nvSpPr>
          <p:cNvPr id="48" name="TextBox 47">
            <a:extLst>
              <a:ext uri="{FF2B5EF4-FFF2-40B4-BE49-F238E27FC236}">
                <a16:creationId xmlns:a16="http://schemas.microsoft.com/office/drawing/2014/main" id="{741814C8-C17C-9B98-16EA-6141C63E3582}"/>
              </a:ext>
            </a:extLst>
          </p:cNvPr>
          <p:cNvSpPr txBox="1"/>
          <p:nvPr/>
        </p:nvSpPr>
        <p:spPr>
          <a:xfrm>
            <a:off x="7801158" y="1184673"/>
            <a:ext cx="304799" cy="369332"/>
          </a:xfrm>
          <a:prstGeom prst="rect">
            <a:avLst/>
          </a:prstGeom>
          <a:noFill/>
        </p:spPr>
        <p:txBody>
          <a:bodyPr wrap="square" rtlCol="0">
            <a:spAutoFit/>
          </a:bodyPr>
          <a:lstStyle/>
          <a:p>
            <a:r>
              <a:rPr lang="en-US" dirty="0"/>
              <a:t>x</a:t>
            </a:r>
          </a:p>
        </p:txBody>
      </p:sp>
      <p:sp>
        <p:nvSpPr>
          <p:cNvPr id="49" name="TextBox 48">
            <a:extLst>
              <a:ext uri="{FF2B5EF4-FFF2-40B4-BE49-F238E27FC236}">
                <a16:creationId xmlns:a16="http://schemas.microsoft.com/office/drawing/2014/main" id="{290E7AAF-0D86-0FBA-AEB6-E3B8B754EC95}"/>
              </a:ext>
            </a:extLst>
          </p:cNvPr>
          <p:cNvSpPr txBox="1"/>
          <p:nvPr/>
        </p:nvSpPr>
        <p:spPr>
          <a:xfrm>
            <a:off x="7988063" y="1360186"/>
            <a:ext cx="304799" cy="369332"/>
          </a:xfrm>
          <a:prstGeom prst="rect">
            <a:avLst/>
          </a:prstGeom>
          <a:noFill/>
        </p:spPr>
        <p:txBody>
          <a:bodyPr wrap="square" rtlCol="0">
            <a:spAutoFit/>
          </a:bodyPr>
          <a:lstStyle/>
          <a:p>
            <a:r>
              <a:rPr lang="en-US" dirty="0"/>
              <a:t>x</a:t>
            </a:r>
          </a:p>
        </p:txBody>
      </p:sp>
      <p:sp>
        <p:nvSpPr>
          <p:cNvPr id="50" name="TextBox 49">
            <a:extLst>
              <a:ext uri="{FF2B5EF4-FFF2-40B4-BE49-F238E27FC236}">
                <a16:creationId xmlns:a16="http://schemas.microsoft.com/office/drawing/2014/main" id="{EBC4E791-B35C-4949-B7C3-A3D15730A451}"/>
              </a:ext>
            </a:extLst>
          </p:cNvPr>
          <p:cNvSpPr txBox="1"/>
          <p:nvPr/>
        </p:nvSpPr>
        <p:spPr>
          <a:xfrm>
            <a:off x="3772625" y="4004920"/>
            <a:ext cx="2362200" cy="369332"/>
          </a:xfrm>
          <a:prstGeom prst="rect">
            <a:avLst/>
          </a:prstGeom>
          <a:noFill/>
        </p:spPr>
        <p:txBody>
          <a:bodyPr wrap="square" rtlCol="0">
            <a:spAutoFit/>
          </a:bodyPr>
          <a:lstStyle/>
          <a:p>
            <a:r>
              <a:rPr lang="en-US" dirty="0"/>
              <a:t>Exposure variable</a:t>
            </a:r>
          </a:p>
        </p:txBody>
      </p:sp>
      <p:sp>
        <p:nvSpPr>
          <p:cNvPr id="51" name="TextBox 50">
            <a:extLst>
              <a:ext uri="{FF2B5EF4-FFF2-40B4-BE49-F238E27FC236}">
                <a16:creationId xmlns:a16="http://schemas.microsoft.com/office/drawing/2014/main" id="{FFEC82C9-ECA8-2134-A028-989AFFEE8687}"/>
              </a:ext>
            </a:extLst>
          </p:cNvPr>
          <p:cNvSpPr txBox="1"/>
          <p:nvPr/>
        </p:nvSpPr>
        <p:spPr>
          <a:xfrm>
            <a:off x="471607" y="1778369"/>
            <a:ext cx="1263764" cy="646331"/>
          </a:xfrm>
          <a:prstGeom prst="rect">
            <a:avLst/>
          </a:prstGeom>
          <a:noFill/>
        </p:spPr>
        <p:txBody>
          <a:bodyPr wrap="square" rtlCol="0">
            <a:spAutoFit/>
          </a:bodyPr>
          <a:lstStyle/>
          <a:p>
            <a:r>
              <a:rPr lang="en-US" dirty="0"/>
              <a:t>Outcome variable</a:t>
            </a:r>
          </a:p>
        </p:txBody>
      </p:sp>
      <p:cxnSp>
        <p:nvCxnSpPr>
          <p:cNvPr id="53" name="Straight Arrow Connector 52">
            <a:extLst>
              <a:ext uri="{FF2B5EF4-FFF2-40B4-BE49-F238E27FC236}">
                <a16:creationId xmlns:a16="http://schemas.microsoft.com/office/drawing/2014/main" id="{E4E384A0-3CEA-AAFC-6ECB-97668EE09417}"/>
              </a:ext>
            </a:extLst>
          </p:cNvPr>
          <p:cNvCxnSpPr/>
          <p:nvPr/>
        </p:nvCxnSpPr>
        <p:spPr>
          <a:xfrm flipV="1">
            <a:off x="2158049" y="1047750"/>
            <a:ext cx="5995351" cy="1990223"/>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981242D8-E99C-4BF5-56A8-973A18E7010E}"/>
              </a:ext>
            </a:extLst>
          </p:cNvPr>
          <p:cNvSpPr txBox="1"/>
          <p:nvPr/>
        </p:nvSpPr>
        <p:spPr>
          <a:xfrm>
            <a:off x="7824164" y="628702"/>
            <a:ext cx="612467" cy="369332"/>
          </a:xfrm>
          <a:prstGeom prst="rect">
            <a:avLst/>
          </a:prstGeom>
          <a:noFill/>
        </p:spPr>
        <p:txBody>
          <a:bodyPr wrap="square" rtlCol="0">
            <a:spAutoFit/>
          </a:bodyPr>
          <a:lstStyle/>
          <a:p>
            <a:r>
              <a:rPr lang="en-US" dirty="0">
                <a:solidFill>
                  <a:srgbClr val="FF0000"/>
                </a:solidFill>
              </a:rPr>
              <a:t>OLS</a:t>
            </a:r>
          </a:p>
        </p:txBody>
      </p:sp>
    </p:spTree>
    <p:extLst>
      <p:ext uri="{BB962C8B-B14F-4D97-AF65-F5344CB8AC3E}">
        <p14:creationId xmlns:p14="http://schemas.microsoft.com/office/powerpoint/2010/main" val="2258779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500"/>
                                        <p:tgtEl>
                                          <p:spTgt spid="5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4"/>
                                        </p:tgtEl>
                                        <p:attrNameLst>
                                          <p:attrName>style.visibility</p:attrName>
                                        </p:attrNameLst>
                                      </p:cBhvr>
                                      <p:to>
                                        <p:strVal val="visible"/>
                                      </p:to>
                                    </p:set>
                                    <p:animEffect transition="in" filter="fade">
                                      <p:cBhvr>
                                        <p:cTn id="12"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Lst>
  </p:timing>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C1F382E2-61CC-43C4-11CC-D561E9A30C22}"/>
              </a:ext>
            </a:extLst>
          </p:cNvPr>
          <p:cNvCxnSpPr>
            <a:cxnSpLocks/>
          </p:cNvCxnSpPr>
          <p:nvPr/>
        </p:nvCxnSpPr>
        <p:spPr>
          <a:xfrm>
            <a:off x="1524000" y="742950"/>
            <a:ext cx="0" cy="320040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49A70F98-CBE0-EC2E-996D-825DBE12853D}"/>
              </a:ext>
            </a:extLst>
          </p:cNvPr>
          <p:cNvCxnSpPr>
            <a:cxnSpLocks/>
          </p:cNvCxnSpPr>
          <p:nvPr/>
        </p:nvCxnSpPr>
        <p:spPr>
          <a:xfrm flipH="1">
            <a:off x="1524000" y="3943350"/>
            <a:ext cx="6629400"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44B33870-28F1-197E-34A9-3BFE7615641F}"/>
              </a:ext>
            </a:extLst>
          </p:cNvPr>
          <p:cNvSpPr txBox="1"/>
          <p:nvPr/>
        </p:nvSpPr>
        <p:spPr>
          <a:xfrm>
            <a:off x="3224866" y="1654382"/>
            <a:ext cx="304799" cy="369332"/>
          </a:xfrm>
          <a:prstGeom prst="rect">
            <a:avLst/>
          </a:prstGeom>
          <a:noFill/>
        </p:spPr>
        <p:txBody>
          <a:bodyPr wrap="square" rtlCol="0">
            <a:spAutoFit/>
          </a:bodyPr>
          <a:lstStyle/>
          <a:p>
            <a:r>
              <a:rPr lang="en-US" dirty="0"/>
              <a:t>x</a:t>
            </a:r>
          </a:p>
        </p:txBody>
      </p:sp>
      <p:sp>
        <p:nvSpPr>
          <p:cNvPr id="11" name="TextBox 10">
            <a:extLst>
              <a:ext uri="{FF2B5EF4-FFF2-40B4-BE49-F238E27FC236}">
                <a16:creationId xmlns:a16="http://schemas.microsoft.com/office/drawing/2014/main" id="{26136185-563B-1FDD-52E9-3074840FCAF9}"/>
              </a:ext>
            </a:extLst>
          </p:cNvPr>
          <p:cNvSpPr txBox="1"/>
          <p:nvPr/>
        </p:nvSpPr>
        <p:spPr>
          <a:xfrm>
            <a:off x="3529665" y="1762849"/>
            <a:ext cx="304799" cy="369332"/>
          </a:xfrm>
          <a:prstGeom prst="rect">
            <a:avLst/>
          </a:prstGeom>
          <a:noFill/>
        </p:spPr>
        <p:txBody>
          <a:bodyPr wrap="square" rtlCol="0">
            <a:spAutoFit/>
          </a:bodyPr>
          <a:lstStyle/>
          <a:p>
            <a:r>
              <a:rPr lang="en-US" dirty="0"/>
              <a:t>x</a:t>
            </a:r>
          </a:p>
        </p:txBody>
      </p:sp>
      <p:sp>
        <p:nvSpPr>
          <p:cNvPr id="12" name="TextBox 11">
            <a:extLst>
              <a:ext uri="{FF2B5EF4-FFF2-40B4-BE49-F238E27FC236}">
                <a16:creationId xmlns:a16="http://schemas.microsoft.com/office/drawing/2014/main" id="{4781B927-E871-4B27-35CB-F89EFCB3CEB3}"/>
              </a:ext>
            </a:extLst>
          </p:cNvPr>
          <p:cNvSpPr txBox="1"/>
          <p:nvPr/>
        </p:nvSpPr>
        <p:spPr>
          <a:xfrm>
            <a:off x="3820087" y="1936289"/>
            <a:ext cx="304799" cy="369332"/>
          </a:xfrm>
          <a:prstGeom prst="rect">
            <a:avLst/>
          </a:prstGeom>
          <a:noFill/>
        </p:spPr>
        <p:txBody>
          <a:bodyPr wrap="square" rtlCol="0">
            <a:spAutoFit/>
          </a:bodyPr>
          <a:lstStyle/>
          <a:p>
            <a:r>
              <a:rPr lang="en-US" dirty="0"/>
              <a:t>x</a:t>
            </a:r>
          </a:p>
        </p:txBody>
      </p:sp>
      <p:sp>
        <p:nvSpPr>
          <p:cNvPr id="13" name="TextBox 12">
            <a:extLst>
              <a:ext uri="{FF2B5EF4-FFF2-40B4-BE49-F238E27FC236}">
                <a16:creationId xmlns:a16="http://schemas.microsoft.com/office/drawing/2014/main" id="{1794538E-ECB2-8347-F8E4-1CA253D3DB75}"/>
              </a:ext>
            </a:extLst>
          </p:cNvPr>
          <p:cNvSpPr txBox="1"/>
          <p:nvPr/>
        </p:nvSpPr>
        <p:spPr>
          <a:xfrm>
            <a:off x="4080313" y="2023714"/>
            <a:ext cx="304799" cy="369332"/>
          </a:xfrm>
          <a:prstGeom prst="rect">
            <a:avLst/>
          </a:prstGeom>
          <a:noFill/>
        </p:spPr>
        <p:txBody>
          <a:bodyPr wrap="square" rtlCol="0">
            <a:spAutoFit/>
          </a:bodyPr>
          <a:lstStyle/>
          <a:p>
            <a:r>
              <a:rPr lang="en-US" dirty="0"/>
              <a:t>x</a:t>
            </a:r>
          </a:p>
        </p:txBody>
      </p:sp>
      <p:sp>
        <p:nvSpPr>
          <p:cNvPr id="21" name="TextBox 20">
            <a:extLst>
              <a:ext uri="{FF2B5EF4-FFF2-40B4-BE49-F238E27FC236}">
                <a16:creationId xmlns:a16="http://schemas.microsoft.com/office/drawing/2014/main" id="{5BE896FC-723A-5458-B593-B9074BA7A0B3}"/>
              </a:ext>
            </a:extLst>
          </p:cNvPr>
          <p:cNvSpPr txBox="1"/>
          <p:nvPr/>
        </p:nvSpPr>
        <p:spPr>
          <a:xfrm>
            <a:off x="4222637" y="1186746"/>
            <a:ext cx="304799" cy="369332"/>
          </a:xfrm>
          <a:prstGeom prst="rect">
            <a:avLst/>
          </a:prstGeom>
          <a:noFill/>
        </p:spPr>
        <p:txBody>
          <a:bodyPr wrap="square" rtlCol="0">
            <a:spAutoFit/>
          </a:bodyPr>
          <a:lstStyle/>
          <a:p>
            <a:r>
              <a:rPr lang="en-US" dirty="0"/>
              <a:t>x</a:t>
            </a:r>
          </a:p>
        </p:txBody>
      </p:sp>
      <p:sp>
        <p:nvSpPr>
          <p:cNvPr id="22" name="TextBox 21">
            <a:extLst>
              <a:ext uri="{FF2B5EF4-FFF2-40B4-BE49-F238E27FC236}">
                <a16:creationId xmlns:a16="http://schemas.microsoft.com/office/drawing/2014/main" id="{49F8128F-7201-C75C-FAA6-792AC8A9B395}"/>
              </a:ext>
            </a:extLst>
          </p:cNvPr>
          <p:cNvSpPr txBox="1"/>
          <p:nvPr/>
        </p:nvSpPr>
        <p:spPr>
          <a:xfrm>
            <a:off x="4513059" y="1360186"/>
            <a:ext cx="304799" cy="369332"/>
          </a:xfrm>
          <a:prstGeom prst="rect">
            <a:avLst/>
          </a:prstGeom>
          <a:noFill/>
        </p:spPr>
        <p:txBody>
          <a:bodyPr wrap="square" rtlCol="0">
            <a:spAutoFit/>
          </a:bodyPr>
          <a:lstStyle/>
          <a:p>
            <a:r>
              <a:rPr lang="en-US" dirty="0"/>
              <a:t>x</a:t>
            </a:r>
          </a:p>
        </p:txBody>
      </p:sp>
      <p:sp>
        <p:nvSpPr>
          <p:cNvPr id="23" name="TextBox 22">
            <a:extLst>
              <a:ext uri="{FF2B5EF4-FFF2-40B4-BE49-F238E27FC236}">
                <a16:creationId xmlns:a16="http://schemas.microsoft.com/office/drawing/2014/main" id="{37677C9D-9682-D8BC-84A5-B13410BE14CA}"/>
              </a:ext>
            </a:extLst>
          </p:cNvPr>
          <p:cNvSpPr txBox="1"/>
          <p:nvPr/>
        </p:nvSpPr>
        <p:spPr>
          <a:xfrm>
            <a:off x="4773285" y="1447611"/>
            <a:ext cx="304799" cy="369332"/>
          </a:xfrm>
          <a:prstGeom prst="rect">
            <a:avLst/>
          </a:prstGeom>
          <a:noFill/>
        </p:spPr>
        <p:txBody>
          <a:bodyPr wrap="square" rtlCol="0">
            <a:spAutoFit/>
          </a:bodyPr>
          <a:lstStyle/>
          <a:p>
            <a:r>
              <a:rPr lang="en-US" dirty="0"/>
              <a:t>x</a:t>
            </a:r>
          </a:p>
        </p:txBody>
      </p:sp>
      <p:sp>
        <p:nvSpPr>
          <p:cNvPr id="25" name="TextBox 24">
            <a:extLst>
              <a:ext uri="{FF2B5EF4-FFF2-40B4-BE49-F238E27FC236}">
                <a16:creationId xmlns:a16="http://schemas.microsoft.com/office/drawing/2014/main" id="{0C25B0FC-3B6D-425C-0D7C-E8D128CDBF4E}"/>
              </a:ext>
            </a:extLst>
          </p:cNvPr>
          <p:cNvSpPr txBox="1"/>
          <p:nvPr/>
        </p:nvSpPr>
        <p:spPr>
          <a:xfrm>
            <a:off x="2158049" y="2483975"/>
            <a:ext cx="304799" cy="369332"/>
          </a:xfrm>
          <a:prstGeom prst="rect">
            <a:avLst/>
          </a:prstGeom>
          <a:noFill/>
        </p:spPr>
        <p:txBody>
          <a:bodyPr wrap="square" rtlCol="0">
            <a:spAutoFit/>
          </a:bodyPr>
          <a:lstStyle/>
          <a:p>
            <a:r>
              <a:rPr lang="en-US" dirty="0"/>
              <a:t>x</a:t>
            </a:r>
          </a:p>
        </p:txBody>
      </p:sp>
      <p:sp>
        <p:nvSpPr>
          <p:cNvPr id="26" name="TextBox 25">
            <a:extLst>
              <a:ext uri="{FF2B5EF4-FFF2-40B4-BE49-F238E27FC236}">
                <a16:creationId xmlns:a16="http://schemas.microsoft.com/office/drawing/2014/main" id="{9B4A475B-C634-9DA3-F7B9-5308B3603376}"/>
              </a:ext>
            </a:extLst>
          </p:cNvPr>
          <p:cNvSpPr txBox="1"/>
          <p:nvPr/>
        </p:nvSpPr>
        <p:spPr>
          <a:xfrm>
            <a:off x="2462848" y="2592442"/>
            <a:ext cx="304799" cy="369332"/>
          </a:xfrm>
          <a:prstGeom prst="rect">
            <a:avLst/>
          </a:prstGeom>
          <a:noFill/>
        </p:spPr>
        <p:txBody>
          <a:bodyPr wrap="square" rtlCol="0">
            <a:spAutoFit/>
          </a:bodyPr>
          <a:lstStyle/>
          <a:p>
            <a:r>
              <a:rPr lang="en-US" dirty="0"/>
              <a:t>x</a:t>
            </a:r>
          </a:p>
        </p:txBody>
      </p:sp>
      <p:sp>
        <p:nvSpPr>
          <p:cNvPr id="27" name="TextBox 26">
            <a:extLst>
              <a:ext uri="{FF2B5EF4-FFF2-40B4-BE49-F238E27FC236}">
                <a16:creationId xmlns:a16="http://schemas.microsoft.com/office/drawing/2014/main" id="{135B2139-3484-00F0-4B11-53C2EC9FA1D2}"/>
              </a:ext>
            </a:extLst>
          </p:cNvPr>
          <p:cNvSpPr txBox="1"/>
          <p:nvPr/>
        </p:nvSpPr>
        <p:spPr>
          <a:xfrm>
            <a:off x="2753270" y="2765882"/>
            <a:ext cx="304799" cy="369332"/>
          </a:xfrm>
          <a:prstGeom prst="rect">
            <a:avLst/>
          </a:prstGeom>
          <a:noFill/>
        </p:spPr>
        <p:txBody>
          <a:bodyPr wrap="square" rtlCol="0">
            <a:spAutoFit/>
          </a:bodyPr>
          <a:lstStyle/>
          <a:p>
            <a:r>
              <a:rPr lang="en-US" dirty="0"/>
              <a:t>x</a:t>
            </a:r>
          </a:p>
        </p:txBody>
      </p:sp>
      <p:sp>
        <p:nvSpPr>
          <p:cNvPr id="28" name="TextBox 27">
            <a:extLst>
              <a:ext uri="{FF2B5EF4-FFF2-40B4-BE49-F238E27FC236}">
                <a16:creationId xmlns:a16="http://schemas.microsoft.com/office/drawing/2014/main" id="{CA1E5119-90E9-1356-C91B-5F4948CB11E1}"/>
              </a:ext>
            </a:extLst>
          </p:cNvPr>
          <p:cNvSpPr txBox="1"/>
          <p:nvPr/>
        </p:nvSpPr>
        <p:spPr>
          <a:xfrm>
            <a:off x="3013496" y="2853307"/>
            <a:ext cx="304799" cy="369332"/>
          </a:xfrm>
          <a:prstGeom prst="rect">
            <a:avLst/>
          </a:prstGeom>
          <a:noFill/>
        </p:spPr>
        <p:txBody>
          <a:bodyPr wrap="square" rtlCol="0">
            <a:spAutoFit/>
          </a:bodyPr>
          <a:lstStyle/>
          <a:p>
            <a:r>
              <a:rPr lang="en-US" dirty="0"/>
              <a:t>x</a:t>
            </a:r>
          </a:p>
        </p:txBody>
      </p:sp>
      <p:sp>
        <p:nvSpPr>
          <p:cNvPr id="29" name="TextBox 28">
            <a:extLst>
              <a:ext uri="{FF2B5EF4-FFF2-40B4-BE49-F238E27FC236}">
                <a16:creationId xmlns:a16="http://schemas.microsoft.com/office/drawing/2014/main" id="{0BBF99CA-313C-00C2-4590-2595D3B1CFC8}"/>
              </a:ext>
            </a:extLst>
          </p:cNvPr>
          <p:cNvSpPr txBox="1"/>
          <p:nvPr/>
        </p:nvSpPr>
        <p:spPr>
          <a:xfrm>
            <a:off x="3200401" y="3028820"/>
            <a:ext cx="304799" cy="369332"/>
          </a:xfrm>
          <a:prstGeom prst="rect">
            <a:avLst/>
          </a:prstGeom>
          <a:noFill/>
        </p:spPr>
        <p:txBody>
          <a:bodyPr wrap="square" rtlCol="0">
            <a:spAutoFit/>
          </a:bodyPr>
          <a:lstStyle/>
          <a:p>
            <a:r>
              <a:rPr lang="en-US" dirty="0"/>
              <a:t>x</a:t>
            </a:r>
          </a:p>
        </p:txBody>
      </p:sp>
      <p:sp>
        <p:nvSpPr>
          <p:cNvPr id="31" name="TextBox 30">
            <a:extLst>
              <a:ext uri="{FF2B5EF4-FFF2-40B4-BE49-F238E27FC236}">
                <a16:creationId xmlns:a16="http://schemas.microsoft.com/office/drawing/2014/main" id="{51545272-DC6E-A148-A722-696AE4B572E3}"/>
              </a:ext>
            </a:extLst>
          </p:cNvPr>
          <p:cNvSpPr txBox="1"/>
          <p:nvPr/>
        </p:nvSpPr>
        <p:spPr>
          <a:xfrm>
            <a:off x="3765438" y="2232263"/>
            <a:ext cx="304799" cy="369332"/>
          </a:xfrm>
          <a:prstGeom prst="rect">
            <a:avLst/>
          </a:prstGeom>
          <a:noFill/>
        </p:spPr>
        <p:txBody>
          <a:bodyPr wrap="square" rtlCol="0">
            <a:spAutoFit/>
          </a:bodyPr>
          <a:lstStyle/>
          <a:p>
            <a:r>
              <a:rPr lang="en-US" dirty="0"/>
              <a:t>x</a:t>
            </a:r>
          </a:p>
        </p:txBody>
      </p:sp>
      <p:sp>
        <p:nvSpPr>
          <p:cNvPr id="32" name="TextBox 31">
            <a:extLst>
              <a:ext uri="{FF2B5EF4-FFF2-40B4-BE49-F238E27FC236}">
                <a16:creationId xmlns:a16="http://schemas.microsoft.com/office/drawing/2014/main" id="{BB58BE71-3E8C-6231-3096-AF023A0928A7}"/>
              </a:ext>
            </a:extLst>
          </p:cNvPr>
          <p:cNvSpPr txBox="1"/>
          <p:nvPr/>
        </p:nvSpPr>
        <p:spPr>
          <a:xfrm>
            <a:off x="4055860" y="2405703"/>
            <a:ext cx="304799" cy="369332"/>
          </a:xfrm>
          <a:prstGeom prst="rect">
            <a:avLst/>
          </a:prstGeom>
          <a:noFill/>
        </p:spPr>
        <p:txBody>
          <a:bodyPr wrap="square" rtlCol="0">
            <a:spAutoFit/>
          </a:bodyPr>
          <a:lstStyle/>
          <a:p>
            <a:r>
              <a:rPr lang="en-US" dirty="0"/>
              <a:t>x</a:t>
            </a:r>
          </a:p>
        </p:txBody>
      </p:sp>
      <p:sp>
        <p:nvSpPr>
          <p:cNvPr id="33" name="TextBox 32">
            <a:extLst>
              <a:ext uri="{FF2B5EF4-FFF2-40B4-BE49-F238E27FC236}">
                <a16:creationId xmlns:a16="http://schemas.microsoft.com/office/drawing/2014/main" id="{DF48BCC6-6E3A-2C2E-BC9F-530DFF3DB372}"/>
              </a:ext>
            </a:extLst>
          </p:cNvPr>
          <p:cNvSpPr txBox="1"/>
          <p:nvPr/>
        </p:nvSpPr>
        <p:spPr>
          <a:xfrm>
            <a:off x="4316086" y="2493128"/>
            <a:ext cx="304799" cy="369332"/>
          </a:xfrm>
          <a:prstGeom prst="rect">
            <a:avLst/>
          </a:prstGeom>
          <a:noFill/>
        </p:spPr>
        <p:txBody>
          <a:bodyPr wrap="square" rtlCol="0">
            <a:spAutoFit/>
          </a:bodyPr>
          <a:lstStyle/>
          <a:p>
            <a:r>
              <a:rPr lang="en-US" dirty="0"/>
              <a:t>x</a:t>
            </a:r>
          </a:p>
        </p:txBody>
      </p:sp>
      <p:sp>
        <p:nvSpPr>
          <p:cNvPr id="34" name="TextBox 33">
            <a:extLst>
              <a:ext uri="{FF2B5EF4-FFF2-40B4-BE49-F238E27FC236}">
                <a16:creationId xmlns:a16="http://schemas.microsoft.com/office/drawing/2014/main" id="{CE5E4D88-0BDB-75B7-890A-DD576456296F}"/>
              </a:ext>
            </a:extLst>
          </p:cNvPr>
          <p:cNvSpPr txBox="1"/>
          <p:nvPr/>
        </p:nvSpPr>
        <p:spPr>
          <a:xfrm>
            <a:off x="4502991" y="2668641"/>
            <a:ext cx="304799" cy="369332"/>
          </a:xfrm>
          <a:prstGeom prst="rect">
            <a:avLst/>
          </a:prstGeom>
          <a:noFill/>
        </p:spPr>
        <p:txBody>
          <a:bodyPr wrap="square" rtlCol="0">
            <a:spAutoFit/>
          </a:bodyPr>
          <a:lstStyle/>
          <a:p>
            <a:r>
              <a:rPr lang="en-US" dirty="0"/>
              <a:t>x</a:t>
            </a:r>
          </a:p>
        </p:txBody>
      </p:sp>
      <p:sp>
        <p:nvSpPr>
          <p:cNvPr id="35" name="TextBox 34">
            <a:extLst>
              <a:ext uri="{FF2B5EF4-FFF2-40B4-BE49-F238E27FC236}">
                <a16:creationId xmlns:a16="http://schemas.microsoft.com/office/drawing/2014/main" id="{DA08BA5B-E658-BEA9-4DBE-C34E951CF484}"/>
              </a:ext>
            </a:extLst>
          </p:cNvPr>
          <p:cNvSpPr txBox="1"/>
          <p:nvPr/>
        </p:nvSpPr>
        <p:spPr>
          <a:xfrm>
            <a:off x="5525227" y="826567"/>
            <a:ext cx="304799" cy="369332"/>
          </a:xfrm>
          <a:prstGeom prst="rect">
            <a:avLst/>
          </a:prstGeom>
          <a:noFill/>
        </p:spPr>
        <p:txBody>
          <a:bodyPr wrap="square" rtlCol="0">
            <a:spAutoFit/>
          </a:bodyPr>
          <a:lstStyle/>
          <a:p>
            <a:r>
              <a:rPr lang="en-US" dirty="0"/>
              <a:t>x</a:t>
            </a:r>
          </a:p>
        </p:txBody>
      </p:sp>
      <p:sp>
        <p:nvSpPr>
          <p:cNvPr id="36" name="TextBox 35">
            <a:extLst>
              <a:ext uri="{FF2B5EF4-FFF2-40B4-BE49-F238E27FC236}">
                <a16:creationId xmlns:a16="http://schemas.microsoft.com/office/drawing/2014/main" id="{6256C0E6-9923-BF62-4371-3A1862A694C2}"/>
              </a:ext>
            </a:extLst>
          </p:cNvPr>
          <p:cNvSpPr txBox="1"/>
          <p:nvPr/>
        </p:nvSpPr>
        <p:spPr>
          <a:xfrm>
            <a:off x="5830026" y="935034"/>
            <a:ext cx="304799" cy="369332"/>
          </a:xfrm>
          <a:prstGeom prst="rect">
            <a:avLst/>
          </a:prstGeom>
          <a:noFill/>
        </p:spPr>
        <p:txBody>
          <a:bodyPr wrap="square" rtlCol="0">
            <a:spAutoFit/>
          </a:bodyPr>
          <a:lstStyle/>
          <a:p>
            <a:r>
              <a:rPr lang="en-US" dirty="0"/>
              <a:t>x</a:t>
            </a:r>
          </a:p>
        </p:txBody>
      </p:sp>
      <p:sp>
        <p:nvSpPr>
          <p:cNvPr id="37" name="TextBox 36">
            <a:extLst>
              <a:ext uri="{FF2B5EF4-FFF2-40B4-BE49-F238E27FC236}">
                <a16:creationId xmlns:a16="http://schemas.microsoft.com/office/drawing/2014/main" id="{3B8C82E7-206F-E256-9721-C084C6C28DA9}"/>
              </a:ext>
            </a:extLst>
          </p:cNvPr>
          <p:cNvSpPr txBox="1"/>
          <p:nvPr/>
        </p:nvSpPr>
        <p:spPr>
          <a:xfrm>
            <a:off x="6120448" y="1108474"/>
            <a:ext cx="304799" cy="369332"/>
          </a:xfrm>
          <a:prstGeom prst="rect">
            <a:avLst/>
          </a:prstGeom>
          <a:noFill/>
        </p:spPr>
        <p:txBody>
          <a:bodyPr wrap="square" rtlCol="0">
            <a:spAutoFit/>
          </a:bodyPr>
          <a:lstStyle/>
          <a:p>
            <a:r>
              <a:rPr lang="en-US" dirty="0"/>
              <a:t>x</a:t>
            </a:r>
          </a:p>
        </p:txBody>
      </p:sp>
      <p:sp>
        <p:nvSpPr>
          <p:cNvPr id="38" name="TextBox 37">
            <a:extLst>
              <a:ext uri="{FF2B5EF4-FFF2-40B4-BE49-F238E27FC236}">
                <a16:creationId xmlns:a16="http://schemas.microsoft.com/office/drawing/2014/main" id="{D008E920-9F08-671B-254B-8B5E8BB5649F}"/>
              </a:ext>
            </a:extLst>
          </p:cNvPr>
          <p:cNvSpPr txBox="1"/>
          <p:nvPr/>
        </p:nvSpPr>
        <p:spPr>
          <a:xfrm>
            <a:off x="6380674" y="1195899"/>
            <a:ext cx="304799" cy="369332"/>
          </a:xfrm>
          <a:prstGeom prst="rect">
            <a:avLst/>
          </a:prstGeom>
          <a:noFill/>
        </p:spPr>
        <p:txBody>
          <a:bodyPr wrap="square" rtlCol="0">
            <a:spAutoFit/>
          </a:bodyPr>
          <a:lstStyle/>
          <a:p>
            <a:r>
              <a:rPr lang="en-US" dirty="0"/>
              <a:t>x</a:t>
            </a:r>
          </a:p>
        </p:txBody>
      </p:sp>
      <p:sp>
        <p:nvSpPr>
          <p:cNvPr id="39" name="TextBox 38">
            <a:extLst>
              <a:ext uri="{FF2B5EF4-FFF2-40B4-BE49-F238E27FC236}">
                <a16:creationId xmlns:a16="http://schemas.microsoft.com/office/drawing/2014/main" id="{CA1D2A2E-2518-260F-F320-280E64382D5F}"/>
              </a:ext>
            </a:extLst>
          </p:cNvPr>
          <p:cNvSpPr txBox="1"/>
          <p:nvPr/>
        </p:nvSpPr>
        <p:spPr>
          <a:xfrm>
            <a:off x="6567579" y="1371412"/>
            <a:ext cx="304799" cy="369332"/>
          </a:xfrm>
          <a:prstGeom prst="rect">
            <a:avLst/>
          </a:prstGeom>
          <a:noFill/>
        </p:spPr>
        <p:txBody>
          <a:bodyPr wrap="square" rtlCol="0">
            <a:spAutoFit/>
          </a:bodyPr>
          <a:lstStyle/>
          <a:p>
            <a:r>
              <a:rPr lang="en-US" dirty="0"/>
              <a:t>x</a:t>
            </a:r>
          </a:p>
        </p:txBody>
      </p:sp>
      <p:sp>
        <p:nvSpPr>
          <p:cNvPr id="41" name="TextBox 40">
            <a:extLst>
              <a:ext uri="{FF2B5EF4-FFF2-40B4-BE49-F238E27FC236}">
                <a16:creationId xmlns:a16="http://schemas.microsoft.com/office/drawing/2014/main" id="{99CA2788-11D2-7466-330B-2D83CDA0A6F2}"/>
              </a:ext>
            </a:extLst>
          </p:cNvPr>
          <p:cNvSpPr txBox="1"/>
          <p:nvPr/>
        </p:nvSpPr>
        <p:spPr>
          <a:xfrm>
            <a:off x="5738021" y="1737457"/>
            <a:ext cx="304799" cy="369332"/>
          </a:xfrm>
          <a:prstGeom prst="rect">
            <a:avLst/>
          </a:prstGeom>
          <a:noFill/>
        </p:spPr>
        <p:txBody>
          <a:bodyPr wrap="square" rtlCol="0">
            <a:spAutoFit/>
          </a:bodyPr>
          <a:lstStyle/>
          <a:p>
            <a:r>
              <a:rPr lang="en-US" dirty="0"/>
              <a:t>x</a:t>
            </a:r>
          </a:p>
        </p:txBody>
      </p:sp>
      <p:sp>
        <p:nvSpPr>
          <p:cNvPr id="42" name="TextBox 41">
            <a:extLst>
              <a:ext uri="{FF2B5EF4-FFF2-40B4-BE49-F238E27FC236}">
                <a16:creationId xmlns:a16="http://schemas.microsoft.com/office/drawing/2014/main" id="{9F996A62-8925-1C1E-C881-885BA22215D0}"/>
              </a:ext>
            </a:extLst>
          </p:cNvPr>
          <p:cNvSpPr txBox="1"/>
          <p:nvPr/>
        </p:nvSpPr>
        <p:spPr>
          <a:xfrm>
            <a:off x="6042820" y="1845924"/>
            <a:ext cx="304799" cy="369332"/>
          </a:xfrm>
          <a:prstGeom prst="rect">
            <a:avLst/>
          </a:prstGeom>
          <a:noFill/>
        </p:spPr>
        <p:txBody>
          <a:bodyPr wrap="square" rtlCol="0">
            <a:spAutoFit/>
          </a:bodyPr>
          <a:lstStyle/>
          <a:p>
            <a:r>
              <a:rPr lang="en-US" dirty="0"/>
              <a:t>x</a:t>
            </a:r>
          </a:p>
        </p:txBody>
      </p:sp>
      <p:sp>
        <p:nvSpPr>
          <p:cNvPr id="43" name="TextBox 42">
            <a:extLst>
              <a:ext uri="{FF2B5EF4-FFF2-40B4-BE49-F238E27FC236}">
                <a16:creationId xmlns:a16="http://schemas.microsoft.com/office/drawing/2014/main" id="{735BAB39-85BF-9BCB-E2CA-5003A7B911C5}"/>
              </a:ext>
            </a:extLst>
          </p:cNvPr>
          <p:cNvSpPr txBox="1"/>
          <p:nvPr/>
        </p:nvSpPr>
        <p:spPr>
          <a:xfrm>
            <a:off x="6333242" y="2019364"/>
            <a:ext cx="304799" cy="369332"/>
          </a:xfrm>
          <a:prstGeom prst="rect">
            <a:avLst/>
          </a:prstGeom>
          <a:noFill/>
        </p:spPr>
        <p:txBody>
          <a:bodyPr wrap="square" rtlCol="0">
            <a:spAutoFit/>
          </a:bodyPr>
          <a:lstStyle/>
          <a:p>
            <a:r>
              <a:rPr lang="en-US" dirty="0"/>
              <a:t>x</a:t>
            </a:r>
          </a:p>
        </p:txBody>
      </p:sp>
      <p:sp>
        <p:nvSpPr>
          <p:cNvPr id="44" name="TextBox 43">
            <a:extLst>
              <a:ext uri="{FF2B5EF4-FFF2-40B4-BE49-F238E27FC236}">
                <a16:creationId xmlns:a16="http://schemas.microsoft.com/office/drawing/2014/main" id="{89C49925-13A3-9FF4-621E-5DD45F6E33A8}"/>
              </a:ext>
            </a:extLst>
          </p:cNvPr>
          <p:cNvSpPr txBox="1"/>
          <p:nvPr/>
        </p:nvSpPr>
        <p:spPr>
          <a:xfrm>
            <a:off x="6593468" y="2106789"/>
            <a:ext cx="304799" cy="369332"/>
          </a:xfrm>
          <a:prstGeom prst="rect">
            <a:avLst/>
          </a:prstGeom>
          <a:noFill/>
        </p:spPr>
        <p:txBody>
          <a:bodyPr wrap="square" rtlCol="0">
            <a:spAutoFit/>
          </a:bodyPr>
          <a:lstStyle/>
          <a:p>
            <a:r>
              <a:rPr lang="en-US" dirty="0"/>
              <a:t>x</a:t>
            </a:r>
          </a:p>
        </p:txBody>
      </p:sp>
      <p:sp>
        <p:nvSpPr>
          <p:cNvPr id="46" name="TextBox 45">
            <a:extLst>
              <a:ext uri="{FF2B5EF4-FFF2-40B4-BE49-F238E27FC236}">
                <a16:creationId xmlns:a16="http://schemas.microsoft.com/office/drawing/2014/main" id="{BD92ECC0-FF51-23FA-12C6-F23A9C1F45B7}"/>
              </a:ext>
            </a:extLst>
          </p:cNvPr>
          <p:cNvSpPr txBox="1"/>
          <p:nvPr/>
        </p:nvSpPr>
        <p:spPr>
          <a:xfrm>
            <a:off x="7250510" y="923808"/>
            <a:ext cx="304799" cy="369332"/>
          </a:xfrm>
          <a:prstGeom prst="rect">
            <a:avLst/>
          </a:prstGeom>
          <a:noFill/>
        </p:spPr>
        <p:txBody>
          <a:bodyPr wrap="square" rtlCol="0">
            <a:spAutoFit/>
          </a:bodyPr>
          <a:lstStyle/>
          <a:p>
            <a:r>
              <a:rPr lang="en-US" dirty="0"/>
              <a:t>x</a:t>
            </a:r>
          </a:p>
        </p:txBody>
      </p:sp>
      <p:sp>
        <p:nvSpPr>
          <p:cNvPr id="47" name="TextBox 46">
            <a:extLst>
              <a:ext uri="{FF2B5EF4-FFF2-40B4-BE49-F238E27FC236}">
                <a16:creationId xmlns:a16="http://schemas.microsoft.com/office/drawing/2014/main" id="{987AA1AB-4E90-2AF6-5C1A-8143E9677919}"/>
              </a:ext>
            </a:extLst>
          </p:cNvPr>
          <p:cNvSpPr txBox="1"/>
          <p:nvPr/>
        </p:nvSpPr>
        <p:spPr>
          <a:xfrm>
            <a:off x="7540932" y="1097248"/>
            <a:ext cx="304799" cy="369332"/>
          </a:xfrm>
          <a:prstGeom prst="rect">
            <a:avLst/>
          </a:prstGeom>
          <a:noFill/>
        </p:spPr>
        <p:txBody>
          <a:bodyPr wrap="square" rtlCol="0">
            <a:spAutoFit/>
          </a:bodyPr>
          <a:lstStyle/>
          <a:p>
            <a:r>
              <a:rPr lang="en-US" dirty="0"/>
              <a:t>x</a:t>
            </a:r>
          </a:p>
        </p:txBody>
      </p:sp>
      <p:sp>
        <p:nvSpPr>
          <p:cNvPr id="48" name="TextBox 47">
            <a:extLst>
              <a:ext uri="{FF2B5EF4-FFF2-40B4-BE49-F238E27FC236}">
                <a16:creationId xmlns:a16="http://schemas.microsoft.com/office/drawing/2014/main" id="{741814C8-C17C-9B98-16EA-6141C63E3582}"/>
              </a:ext>
            </a:extLst>
          </p:cNvPr>
          <p:cNvSpPr txBox="1"/>
          <p:nvPr/>
        </p:nvSpPr>
        <p:spPr>
          <a:xfrm>
            <a:off x="7801158" y="1184673"/>
            <a:ext cx="304799" cy="369332"/>
          </a:xfrm>
          <a:prstGeom prst="rect">
            <a:avLst/>
          </a:prstGeom>
          <a:noFill/>
        </p:spPr>
        <p:txBody>
          <a:bodyPr wrap="square" rtlCol="0">
            <a:spAutoFit/>
          </a:bodyPr>
          <a:lstStyle/>
          <a:p>
            <a:r>
              <a:rPr lang="en-US" dirty="0"/>
              <a:t>x</a:t>
            </a:r>
          </a:p>
        </p:txBody>
      </p:sp>
      <p:sp>
        <p:nvSpPr>
          <p:cNvPr id="49" name="TextBox 48">
            <a:extLst>
              <a:ext uri="{FF2B5EF4-FFF2-40B4-BE49-F238E27FC236}">
                <a16:creationId xmlns:a16="http://schemas.microsoft.com/office/drawing/2014/main" id="{290E7AAF-0D86-0FBA-AEB6-E3B8B754EC95}"/>
              </a:ext>
            </a:extLst>
          </p:cNvPr>
          <p:cNvSpPr txBox="1"/>
          <p:nvPr/>
        </p:nvSpPr>
        <p:spPr>
          <a:xfrm>
            <a:off x="7988063" y="1360186"/>
            <a:ext cx="304799" cy="369332"/>
          </a:xfrm>
          <a:prstGeom prst="rect">
            <a:avLst/>
          </a:prstGeom>
          <a:noFill/>
        </p:spPr>
        <p:txBody>
          <a:bodyPr wrap="square" rtlCol="0">
            <a:spAutoFit/>
          </a:bodyPr>
          <a:lstStyle/>
          <a:p>
            <a:r>
              <a:rPr lang="en-US" dirty="0"/>
              <a:t>x</a:t>
            </a:r>
          </a:p>
        </p:txBody>
      </p:sp>
      <p:sp>
        <p:nvSpPr>
          <p:cNvPr id="50" name="TextBox 49">
            <a:extLst>
              <a:ext uri="{FF2B5EF4-FFF2-40B4-BE49-F238E27FC236}">
                <a16:creationId xmlns:a16="http://schemas.microsoft.com/office/drawing/2014/main" id="{EBC4E791-B35C-4949-B7C3-A3D15730A451}"/>
              </a:ext>
            </a:extLst>
          </p:cNvPr>
          <p:cNvSpPr txBox="1"/>
          <p:nvPr/>
        </p:nvSpPr>
        <p:spPr>
          <a:xfrm>
            <a:off x="3772625" y="4004920"/>
            <a:ext cx="2362200" cy="369332"/>
          </a:xfrm>
          <a:prstGeom prst="rect">
            <a:avLst/>
          </a:prstGeom>
          <a:noFill/>
        </p:spPr>
        <p:txBody>
          <a:bodyPr wrap="square" rtlCol="0">
            <a:spAutoFit/>
          </a:bodyPr>
          <a:lstStyle/>
          <a:p>
            <a:r>
              <a:rPr lang="en-US" dirty="0"/>
              <a:t>Exposure variable</a:t>
            </a:r>
          </a:p>
        </p:txBody>
      </p:sp>
      <p:sp>
        <p:nvSpPr>
          <p:cNvPr id="51" name="TextBox 50">
            <a:extLst>
              <a:ext uri="{FF2B5EF4-FFF2-40B4-BE49-F238E27FC236}">
                <a16:creationId xmlns:a16="http://schemas.microsoft.com/office/drawing/2014/main" id="{FFEC82C9-ECA8-2134-A028-989AFFEE8687}"/>
              </a:ext>
            </a:extLst>
          </p:cNvPr>
          <p:cNvSpPr txBox="1"/>
          <p:nvPr/>
        </p:nvSpPr>
        <p:spPr>
          <a:xfrm>
            <a:off x="471607" y="1778369"/>
            <a:ext cx="1263764" cy="646331"/>
          </a:xfrm>
          <a:prstGeom prst="rect">
            <a:avLst/>
          </a:prstGeom>
          <a:noFill/>
        </p:spPr>
        <p:txBody>
          <a:bodyPr wrap="square" rtlCol="0">
            <a:spAutoFit/>
          </a:bodyPr>
          <a:lstStyle/>
          <a:p>
            <a:r>
              <a:rPr lang="en-US" dirty="0"/>
              <a:t>Outcome variable</a:t>
            </a:r>
          </a:p>
        </p:txBody>
      </p:sp>
    </p:spTree>
    <p:extLst>
      <p:ext uri="{BB962C8B-B14F-4D97-AF65-F5344CB8AC3E}">
        <p14:creationId xmlns:p14="http://schemas.microsoft.com/office/powerpoint/2010/main" val="28274254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C1F382E2-61CC-43C4-11CC-D561E9A30C22}"/>
              </a:ext>
            </a:extLst>
          </p:cNvPr>
          <p:cNvCxnSpPr>
            <a:cxnSpLocks/>
          </p:cNvCxnSpPr>
          <p:nvPr/>
        </p:nvCxnSpPr>
        <p:spPr>
          <a:xfrm>
            <a:off x="1524000" y="742950"/>
            <a:ext cx="0" cy="320040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49A70F98-CBE0-EC2E-996D-825DBE12853D}"/>
              </a:ext>
            </a:extLst>
          </p:cNvPr>
          <p:cNvCxnSpPr>
            <a:cxnSpLocks/>
          </p:cNvCxnSpPr>
          <p:nvPr/>
        </p:nvCxnSpPr>
        <p:spPr>
          <a:xfrm flipH="1">
            <a:off x="1524000" y="3943350"/>
            <a:ext cx="6629400"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44B33870-28F1-197E-34A9-3BFE7615641F}"/>
              </a:ext>
            </a:extLst>
          </p:cNvPr>
          <p:cNvSpPr txBox="1"/>
          <p:nvPr/>
        </p:nvSpPr>
        <p:spPr>
          <a:xfrm>
            <a:off x="3224866" y="1654382"/>
            <a:ext cx="304799" cy="369332"/>
          </a:xfrm>
          <a:prstGeom prst="rect">
            <a:avLst/>
          </a:prstGeom>
          <a:noFill/>
        </p:spPr>
        <p:txBody>
          <a:bodyPr wrap="square" rtlCol="0">
            <a:spAutoFit/>
          </a:bodyPr>
          <a:lstStyle/>
          <a:p>
            <a:r>
              <a:rPr lang="en-US" dirty="0">
                <a:solidFill>
                  <a:srgbClr val="7030A0"/>
                </a:solidFill>
              </a:rPr>
              <a:t>x</a:t>
            </a:r>
          </a:p>
        </p:txBody>
      </p:sp>
      <p:sp>
        <p:nvSpPr>
          <p:cNvPr id="11" name="TextBox 10">
            <a:extLst>
              <a:ext uri="{FF2B5EF4-FFF2-40B4-BE49-F238E27FC236}">
                <a16:creationId xmlns:a16="http://schemas.microsoft.com/office/drawing/2014/main" id="{26136185-563B-1FDD-52E9-3074840FCAF9}"/>
              </a:ext>
            </a:extLst>
          </p:cNvPr>
          <p:cNvSpPr txBox="1"/>
          <p:nvPr/>
        </p:nvSpPr>
        <p:spPr>
          <a:xfrm>
            <a:off x="3529665" y="1762849"/>
            <a:ext cx="304799" cy="369332"/>
          </a:xfrm>
          <a:prstGeom prst="rect">
            <a:avLst/>
          </a:prstGeom>
          <a:noFill/>
        </p:spPr>
        <p:txBody>
          <a:bodyPr wrap="square" rtlCol="0">
            <a:spAutoFit/>
          </a:bodyPr>
          <a:lstStyle/>
          <a:p>
            <a:r>
              <a:rPr lang="en-US" dirty="0">
                <a:solidFill>
                  <a:srgbClr val="7030A0"/>
                </a:solidFill>
              </a:rPr>
              <a:t>x</a:t>
            </a:r>
          </a:p>
        </p:txBody>
      </p:sp>
      <p:sp>
        <p:nvSpPr>
          <p:cNvPr id="12" name="TextBox 11">
            <a:extLst>
              <a:ext uri="{FF2B5EF4-FFF2-40B4-BE49-F238E27FC236}">
                <a16:creationId xmlns:a16="http://schemas.microsoft.com/office/drawing/2014/main" id="{4781B927-E871-4B27-35CB-F89EFCB3CEB3}"/>
              </a:ext>
            </a:extLst>
          </p:cNvPr>
          <p:cNvSpPr txBox="1"/>
          <p:nvPr/>
        </p:nvSpPr>
        <p:spPr>
          <a:xfrm>
            <a:off x="3820087" y="1936289"/>
            <a:ext cx="304799" cy="369332"/>
          </a:xfrm>
          <a:prstGeom prst="rect">
            <a:avLst/>
          </a:prstGeom>
          <a:noFill/>
        </p:spPr>
        <p:txBody>
          <a:bodyPr wrap="square" rtlCol="0">
            <a:spAutoFit/>
          </a:bodyPr>
          <a:lstStyle/>
          <a:p>
            <a:r>
              <a:rPr lang="en-US" dirty="0">
                <a:solidFill>
                  <a:srgbClr val="7030A0"/>
                </a:solidFill>
              </a:rPr>
              <a:t>x</a:t>
            </a:r>
          </a:p>
        </p:txBody>
      </p:sp>
      <p:sp>
        <p:nvSpPr>
          <p:cNvPr id="13" name="TextBox 12">
            <a:extLst>
              <a:ext uri="{FF2B5EF4-FFF2-40B4-BE49-F238E27FC236}">
                <a16:creationId xmlns:a16="http://schemas.microsoft.com/office/drawing/2014/main" id="{1794538E-ECB2-8347-F8E4-1CA253D3DB75}"/>
              </a:ext>
            </a:extLst>
          </p:cNvPr>
          <p:cNvSpPr txBox="1"/>
          <p:nvPr/>
        </p:nvSpPr>
        <p:spPr>
          <a:xfrm>
            <a:off x="4080313" y="2023714"/>
            <a:ext cx="304799" cy="369332"/>
          </a:xfrm>
          <a:prstGeom prst="rect">
            <a:avLst/>
          </a:prstGeom>
          <a:noFill/>
        </p:spPr>
        <p:txBody>
          <a:bodyPr wrap="square" rtlCol="0">
            <a:spAutoFit/>
          </a:bodyPr>
          <a:lstStyle/>
          <a:p>
            <a:r>
              <a:rPr lang="en-US" dirty="0">
                <a:solidFill>
                  <a:srgbClr val="7030A0"/>
                </a:solidFill>
              </a:rPr>
              <a:t>x</a:t>
            </a:r>
          </a:p>
        </p:txBody>
      </p:sp>
      <p:sp>
        <p:nvSpPr>
          <p:cNvPr id="21" name="TextBox 20">
            <a:extLst>
              <a:ext uri="{FF2B5EF4-FFF2-40B4-BE49-F238E27FC236}">
                <a16:creationId xmlns:a16="http://schemas.microsoft.com/office/drawing/2014/main" id="{5BE896FC-723A-5458-B593-B9074BA7A0B3}"/>
              </a:ext>
            </a:extLst>
          </p:cNvPr>
          <p:cNvSpPr txBox="1"/>
          <p:nvPr/>
        </p:nvSpPr>
        <p:spPr>
          <a:xfrm>
            <a:off x="4222637" y="1186746"/>
            <a:ext cx="304799" cy="369332"/>
          </a:xfrm>
          <a:prstGeom prst="rect">
            <a:avLst/>
          </a:prstGeom>
          <a:noFill/>
        </p:spPr>
        <p:txBody>
          <a:bodyPr wrap="square" rtlCol="0">
            <a:spAutoFit/>
          </a:bodyPr>
          <a:lstStyle/>
          <a:p>
            <a:r>
              <a:rPr lang="en-US" dirty="0">
                <a:solidFill>
                  <a:schemeClr val="accent5">
                    <a:lumMod val="60000"/>
                    <a:lumOff val="40000"/>
                  </a:schemeClr>
                </a:solidFill>
              </a:rPr>
              <a:t>x</a:t>
            </a:r>
          </a:p>
        </p:txBody>
      </p:sp>
      <p:sp>
        <p:nvSpPr>
          <p:cNvPr id="22" name="TextBox 21">
            <a:extLst>
              <a:ext uri="{FF2B5EF4-FFF2-40B4-BE49-F238E27FC236}">
                <a16:creationId xmlns:a16="http://schemas.microsoft.com/office/drawing/2014/main" id="{49F8128F-7201-C75C-FAA6-792AC8A9B395}"/>
              </a:ext>
            </a:extLst>
          </p:cNvPr>
          <p:cNvSpPr txBox="1"/>
          <p:nvPr/>
        </p:nvSpPr>
        <p:spPr>
          <a:xfrm>
            <a:off x="4513059" y="1360186"/>
            <a:ext cx="304799" cy="369332"/>
          </a:xfrm>
          <a:prstGeom prst="rect">
            <a:avLst/>
          </a:prstGeom>
          <a:noFill/>
        </p:spPr>
        <p:txBody>
          <a:bodyPr wrap="square" rtlCol="0">
            <a:spAutoFit/>
          </a:bodyPr>
          <a:lstStyle/>
          <a:p>
            <a:r>
              <a:rPr lang="en-US" dirty="0">
                <a:solidFill>
                  <a:schemeClr val="accent5">
                    <a:lumMod val="60000"/>
                    <a:lumOff val="40000"/>
                  </a:schemeClr>
                </a:solidFill>
              </a:rPr>
              <a:t>x</a:t>
            </a:r>
          </a:p>
        </p:txBody>
      </p:sp>
      <p:sp>
        <p:nvSpPr>
          <p:cNvPr id="23" name="TextBox 22">
            <a:extLst>
              <a:ext uri="{FF2B5EF4-FFF2-40B4-BE49-F238E27FC236}">
                <a16:creationId xmlns:a16="http://schemas.microsoft.com/office/drawing/2014/main" id="{37677C9D-9682-D8BC-84A5-B13410BE14CA}"/>
              </a:ext>
            </a:extLst>
          </p:cNvPr>
          <p:cNvSpPr txBox="1"/>
          <p:nvPr/>
        </p:nvSpPr>
        <p:spPr>
          <a:xfrm>
            <a:off x="4773285" y="1447611"/>
            <a:ext cx="304799" cy="369332"/>
          </a:xfrm>
          <a:prstGeom prst="rect">
            <a:avLst/>
          </a:prstGeom>
          <a:noFill/>
        </p:spPr>
        <p:txBody>
          <a:bodyPr wrap="square" rtlCol="0">
            <a:spAutoFit/>
          </a:bodyPr>
          <a:lstStyle/>
          <a:p>
            <a:r>
              <a:rPr lang="en-US" dirty="0">
                <a:solidFill>
                  <a:schemeClr val="accent5">
                    <a:lumMod val="60000"/>
                    <a:lumOff val="40000"/>
                  </a:schemeClr>
                </a:solidFill>
              </a:rPr>
              <a:t>x</a:t>
            </a:r>
          </a:p>
        </p:txBody>
      </p:sp>
      <p:sp>
        <p:nvSpPr>
          <p:cNvPr id="25" name="TextBox 24">
            <a:extLst>
              <a:ext uri="{FF2B5EF4-FFF2-40B4-BE49-F238E27FC236}">
                <a16:creationId xmlns:a16="http://schemas.microsoft.com/office/drawing/2014/main" id="{0C25B0FC-3B6D-425C-0D7C-E8D128CDBF4E}"/>
              </a:ext>
            </a:extLst>
          </p:cNvPr>
          <p:cNvSpPr txBox="1"/>
          <p:nvPr/>
        </p:nvSpPr>
        <p:spPr>
          <a:xfrm>
            <a:off x="2158049" y="2483975"/>
            <a:ext cx="304799" cy="369332"/>
          </a:xfrm>
          <a:prstGeom prst="rect">
            <a:avLst/>
          </a:prstGeom>
          <a:noFill/>
        </p:spPr>
        <p:txBody>
          <a:bodyPr wrap="square" rtlCol="0">
            <a:spAutoFit/>
          </a:bodyPr>
          <a:lstStyle/>
          <a:p>
            <a:r>
              <a:rPr lang="en-US" dirty="0"/>
              <a:t>x</a:t>
            </a:r>
          </a:p>
        </p:txBody>
      </p:sp>
      <p:sp>
        <p:nvSpPr>
          <p:cNvPr id="26" name="TextBox 25">
            <a:extLst>
              <a:ext uri="{FF2B5EF4-FFF2-40B4-BE49-F238E27FC236}">
                <a16:creationId xmlns:a16="http://schemas.microsoft.com/office/drawing/2014/main" id="{9B4A475B-C634-9DA3-F7B9-5308B3603376}"/>
              </a:ext>
            </a:extLst>
          </p:cNvPr>
          <p:cNvSpPr txBox="1"/>
          <p:nvPr/>
        </p:nvSpPr>
        <p:spPr>
          <a:xfrm>
            <a:off x="2462848" y="2592442"/>
            <a:ext cx="304799" cy="369332"/>
          </a:xfrm>
          <a:prstGeom prst="rect">
            <a:avLst/>
          </a:prstGeom>
          <a:noFill/>
        </p:spPr>
        <p:txBody>
          <a:bodyPr wrap="square" rtlCol="0">
            <a:spAutoFit/>
          </a:bodyPr>
          <a:lstStyle/>
          <a:p>
            <a:r>
              <a:rPr lang="en-US" dirty="0"/>
              <a:t>x</a:t>
            </a:r>
          </a:p>
        </p:txBody>
      </p:sp>
      <p:sp>
        <p:nvSpPr>
          <p:cNvPr id="27" name="TextBox 26">
            <a:extLst>
              <a:ext uri="{FF2B5EF4-FFF2-40B4-BE49-F238E27FC236}">
                <a16:creationId xmlns:a16="http://schemas.microsoft.com/office/drawing/2014/main" id="{135B2139-3484-00F0-4B11-53C2EC9FA1D2}"/>
              </a:ext>
            </a:extLst>
          </p:cNvPr>
          <p:cNvSpPr txBox="1"/>
          <p:nvPr/>
        </p:nvSpPr>
        <p:spPr>
          <a:xfrm>
            <a:off x="2753270" y="2765882"/>
            <a:ext cx="304799" cy="369332"/>
          </a:xfrm>
          <a:prstGeom prst="rect">
            <a:avLst/>
          </a:prstGeom>
          <a:noFill/>
        </p:spPr>
        <p:txBody>
          <a:bodyPr wrap="square" rtlCol="0">
            <a:spAutoFit/>
          </a:bodyPr>
          <a:lstStyle/>
          <a:p>
            <a:r>
              <a:rPr lang="en-US" dirty="0"/>
              <a:t>x</a:t>
            </a:r>
          </a:p>
        </p:txBody>
      </p:sp>
      <p:sp>
        <p:nvSpPr>
          <p:cNvPr id="28" name="TextBox 27">
            <a:extLst>
              <a:ext uri="{FF2B5EF4-FFF2-40B4-BE49-F238E27FC236}">
                <a16:creationId xmlns:a16="http://schemas.microsoft.com/office/drawing/2014/main" id="{CA1E5119-90E9-1356-C91B-5F4948CB11E1}"/>
              </a:ext>
            </a:extLst>
          </p:cNvPr>
          <p:cNvSpPr txBox="1"/>
          <p:nvPr/>
        </p:nvSpPr>
        <p:spPr>
          <a:xfrm>
            <a:off x="3013496" y="2853307"/>
            <a:ext cx="304799" cy="369332"/>
          </a:xfrm>
          <a:prstGeom prst="rect">
            <a:avLst/>
          </a:prstGeom>
          <a:noFill/>
        </p:spPr>
        <p:txBody>
          <a:bodyPr wrap="square" rtlCol="0">
            <a:spAutoFit/>
          </a:bodyPr>
          <a:lstStyle/>
          <a:p>
            <a:r>
              <a:rPr lang="en-US" dirty="0"/>
              <a:t>x</a:t>
            </a:r>
          </a:p>
        </p:txBody>
      </p:sp>
      <p:sp>
        <p:nvSpPr>
          <p:cNvPr id="29" name="TextBox 28">
            <a:extLst>
              <a:ext uri="{FF2B5EF4-FFF2-40B4-BE49-F238E27FC236}">
                <a16:creationId xmlns:a16="http://schemas.microsoft.com/office/drawing/2014/main" id="{0BBF99CA-313C-00C2-4590-2595D3B1CFC8}"/>
              </a:ext>
            </a:extLst>
          </p:cNvPr>
          <p:cNvSpPr txBox="1"/>
          <p:nvPr/>
        </p:nvSpPr>
        <p:spPr>
          <a:xfrm>
            <a:off x="3200401" y="3028820"/>
            <a:ext cx="304799" cy="369332"/>
          </a:xfrm>
          <a:prstGeom prst="rect">
            <a:avLst/>
          </a:prstGeom>
          <a:noFill/>
        </p:spPr>
        <p:txBody>
          <a:bodyPr wrap="square" rtlCol="0">
            <a:spAutoFit/>
          </a:bodyPr>
          <a:lstStyle/>
          <a:p>
            <a:r>
              <a:rPr lang="en-US" dirty="0"/>
              <a:t>x</a:t>
            </a:r>
          </a:p>
        </p:txBody>
      </p:sp>
      <p:sp>
        <p:nvSpPr>
          <p:cNvPr id="31" name="TextBox 30">
            <a:extLst>
              <a:ext uri="{FF2B5EF4-FFF2-40B4-BE49-F238E27FC236}">
                <a16:creationId xmlns:a16="http://schemas.microsoft.com/office/drawing/2014/main" id="{51545272-DC6E-A148-A722-696AE4B572E3}"/>
              </a:ext>
            </a:extLst>
          </p:cNvPr>
          <p:cNvSpPr txBox="1"/>
          <p:nvPr/>
        </p:nvSpPr>
        <p:spPr>
          <a:xfrm>
            <a:off x="3765437" y="2232076"/>
            <a:ext cx="304799" cy="369332"/>
          </a:xfrm>
          <a:prstGeom prst="rect">
            <a:avLst/>
          </a:prstGeom>
          <a:noFill/>
        </p:spPr>
        <p:txBody>
          <a:bodyPr wrap="square" rtlCol="0">
            <a:spAutoFit/>
          </a:bodyPr>
          <a:lstStyle/>
          <a:p>
            <a:r>
              <a:rPr lang="en-US" dirty="0">
                <a:solidFill>
                  <a:srgbClr val="FF0000"/>
                </a:solidFill>
              </a:rPr>
              <a:t>x</a:t>
            </a:r>
          </a:p>
        </p:txBody>
      </p:sp>
      <p:sp>
        <p:nvSpPr>
          <p:cNvPr id="32" name="TextBox 31">
            <a:extLst>
              <a:ext uri="{FF2B5EF4-FFF2-40B4-BE49-F238E27FC236}">
                <a16:creationId xmlns:a16="http://schemas.microsoft.com/office/drawing/2014/main" id="{BB58BE71-3E8C-6231-3096-AF023A0928A7}"/>
              </a:ext>
            </a:extLst>
          </p:cNvPr>
          <p:cNvSpPr txBox="1"/>
          <p:nvPr/>
        </p:nvSpPr>
        <p:spPr>
          <a:xfrm>
            <a:off x="4055860" y="2405703"/>
            <a:ext cx="304799" cy="369332"/>
          </a:xfrm>
          <a:prstGeom prst="rect">
            <a:avLst/>
          </a:prstGeom>
          <a:noFill/>
        </p:spPr>
        <p:txBody>
          <a:bodyPr wrap="square" rtlCol="0">
            <a:spAutoFit/>
          </a:bodyPr>
          <a:lstStyle/>
          <a:p>
            <a:r>
              <a:rPr lang="en-US" dirty="0">
                <a:solidFill>
                  <a:srgbClr val="FF0000"/>
                </a:solidFill>
              </a:rPr>
              <a:t>x</a:t>
            </a:r>
          </a:p>
        </p:txBody>
      </p:sp>
      <p:sp>
        <p:nvSpPr>
          <p:cNvPr id="33" name="TextBox 32">
            <a:extLst>
              <a:ext uri="{FF2B5EF4-FFF2-40B4-BE49-F238E27FC236}">
                <a16:creationId xmlns:a16="http://schemas.microsoft.com/office/drawing/2014/main" id="{DF48BCC6-6E3A-2C2E-BC9F-530DFF3DB372}"/>
              </a:ext>
            </a:extLst>
          </p:cNvPr>
          <p:cNvSpPr txBox="1"/>
          <p:nvPr/>
        </p:nvSpPr>
        <p:spPr>
          <a:xfrm>
            <a:off x="4316086" y="2493128"/>
            <a:ext cx="304799" cy="369332"/>
          </a:xfrm>
          <a:prstGeom prst="rect">
            <a:avLst/>
          </a:prstGeom>
          <a:noFill/>
        </p:spPr>
        <p:txBody>
          <a:bodyPr wrap="square" rtlCol="0">
            <a:spAutoFit/>
          </a:bodyPr>
          <a:lstStyle/>
          <a:p>
            <a:r>
              <a:rPr lang="en-US" dirty="0">
                <a:solidFill>
                  <a:srgbClr val="FF0000"/>
                </a:solidFill>
              </a:rPr>
              <a:t>x</a:t>
            </a:r>
          </a:p>
        </p:txBody>
      </p:sp>
      <p:sp>
        <p:nvSpPr>
          <p:cNvPr id="34" name="TextBox 33">
            <a:extLst>
              <a:ext uri="{FF2B5EF4-FFF2-40B4-BE49-F238E27FC236}">
                <a16:creationId xmlns:a16="http://schemas.microsoft.com/office/drawing/2014/main" id="{CE5E4D88-0BDB-75B7-890A-DD576456296F}"/>
              </a:ext>
            </a:extLst>
          </p:cNvPr>
          <p:cNvSpPr txBox="1"/>
          <p:nvPr/>
        </p:nvSpPr>
        <p:spPr>
          <a:xfrm>
            <a:off x="4502991" y="2668641"/>
            <a:ext cx="304799" cy="369332"/>
          </a:xfrm>
          <a:prstGeom prst="rect">
            <a:avLst/>
          </a:prstGeom>
          <a:noFill/>
        </p:spPr>
        <p:txBody>
          <a:bodyPr wrap="square" rtlCol="0">
            <a:spAutoFit/>
          </a:bodyPr>
          <a:lstStyle/>
          <a:p>
            <a:r>
              <a:rPr lang="en-US" dirty="0">
                <a:solidFill>
                  <a:srgbClr val="FF0000"/>
                </a:solidFill>
              </a:rPr>
              <a:t>x</a:t>
            </a:r>
          </a:p>
        </p:txBody>
      </p:sp>
      <p:sp>
        <p:nvSpPr>
          <p:cNvPr id="35" name="TextBox 34">
            <a:extLst>
              <a:ext uri="{FF2B5EF4-FFF2-40B4-BE49-F238E27FC236}">
                <a16:creationId xmlns:a16="http://schemas.microsoft.com/office/drawing/2014/main" id="{DA08BA5B-E658-BEA9-4DBE-C34E951CF484}"/>
              </a:ext>
            </a:extLst>
          </p:cNvPr>
          <p:cNvSpPr txBox="1"/>
          <p:nvPr/>
        </p:nvSpPr>
        <p:spPr>
          <a:xfrm>
            <a:off x="5525227" y="826567"/>
            <a:ext cx="304799" cy="369332"/>
          </a:xfrm>
          <a:prstGeom prst="rect">
            <a:avLst/>
          </a:prstGeom>
          <a:noFill/>
        </p:spPr>
        <p:txBody>
          <a:bodyPr wrap="square" rtlCol="0">
            <a:spAutoFit/>
          </a:bodyPr>
          <a:lstStyle/>
          <a:p>
            <a:r>
              <a:rPr lang="en-US" dirty="0">
                <a:solidFill>
                  <a:schemeClr val="accent6">
                    <a:lumMod val="50000"/>
                  </a:schemeClr>
                </a:solidFill>
              </a:rPr>
              <a:t>x</a:t>
            </a:r>
          </a:p>
        </p:txBody>
      </p:sp>
      <p:sp>
        <p:nvSpPr>
          <p:cNvPr id="36" name="TextBox 35">
            <a:extLst>
              <a:ext uri="{FF2B5EF4-FFF2-40B4-BE49-F238E27FC236}">
                <a16:creationId xmlns:a16="http://schemas.microsoft.com/office/drawing/2014/main" id="{6256C0E6-9923-BF62-4371-3A1862A694C2}"/>
              </a:ext>
            </a:extLst>
          </p:cNvPr>
          <p:cNvSpPr txBox="1"/>
          <p:nvPr/>
        </p:nvSpPr>
        <p:spPr>
          <a:xfrm>
            <a:off x="5830026" y="935034"/>
            <a:ext cx="304799" cy="369332"/>
          </a:xfrm>
          <a:prstGeom prst="rect">
            <a:avLst/>
          </a:prstGeom>
          <a:noFill/>
        </p:spPr>
        <p:txBody>
          <a:bodyPr wrap="square" rtlCol="0">
            <a:spAutoFit/>
          </a:bodyPr>
          <a:lstStyle/>
          <a:p>
            <a:r>
              <a:rPr lang="en-US" dirty="0">
                <a:solidFill>
                  <a:schemeClr val="accent6">
                    <a:lumMod val="50000"/>
                  </a:schemeClr>
                </a:solidFill>
              </a:rPr>
              <a:t>x</a:t>
            </a:r>
          </a:p>
        </p:txBody>
      </p:sp>
      <p:sp>
        <p:nvSpPr>
          <p:cNvPr id="37" name="TextBox 36">
            <a:extLst>
              <a:ext uri="{FF2B5EF4-FFF2-40B4-BE49-F238E27FC236}">
                <a16:creationId xmlns:a16="http://schemas.microsoft.com/office/drawing/2014/main" id="{3B8C82E7-206F-E256-9721-C084C6C28DA9}"/>
              </a:ext>
            </a:extLst>
          </p:cNvPr>
          <p:cNvSpPr txBox="1"/>
          <p:nvPr/>
        </p:nvSpPr>
        <p:spPr>
          <a:xfrm>
            <a:off x="6120448" y="1108474"/>
            <a:ext cx="304799" cy="369332"/>
          </a:xfrm>
          <a:prstGeom prst="rect">
            <a:avLst/>
          </a:prstGeom>
          <a:noFill/>
        </p:spPr>
        <p:txBody>
          <a:bodyPr wrap="square" rtlCol="0">
            <a:spAutoFit/>
          </a:bodyPr>
          <a:lstStyle/>
          <a:p>
            <a:r>
              <a:rPr lang="en-US" dirty="0">
                <a:solidFill>
                  <a:schemeClr val="accent6">
                    <a:lumMod val="50000"/>
                  </a:schemeClr>
                </a:solidFill>
              </a:rPr>
              <a:t>x</a:t>
            </a:r>
          </a:p>
        </p:txBody>
      </p:sp>
      <p:sp>
        <p:nvSpPr>
          <p:cNvPr id="38" name="TextBox 37">
            <a:extLst>
              <a:ext uri="{FF2B5EF4-FFF2-40B4-BE49-F238E27FC236}">
                <a16:creationId xmlns:a16="http://schemas.microsoft.com/office/drawing/2014/main" id="{D008E920-9F08-671B-254B-8B5E8BB5649F}"/>
              </a:ext>
            </a:extLst>
          </p:cNvPr>
          <p:cNvSpPr txBox="1"/>
          <p:nvPr/>
        </p:nvSpPr>
        <p:spPr>
          <a:xfrm>
            <a:off x="6380674" y="1195899"/>
            <a:ext cx="304799" cy="369332"/>
          </a:xfrm>
          <a:prstGeom prst="rect">
            <a:avLst/>
          </a:prstGeom>
          <a:noFill/>
        </p:spPr>
        <p:txBody>
          <a:bodyPr wrap="square" rtlCol="0">
            <a:spAutoFit/>
          </a:bodyPr>
          <a:lstStyle/>
          <a:p>
            <a:r>
              <a:rPr lang="en-US" dirty="0">
                <a:solidFill>
                  <a:schemeClr val="accent6">
                    <a:lumMod val="50000"/>
                  </a:schemeClr>
                </a:solidFill>
              </a:rPr>
              <a:t>x</a:t>
            </a:r>
          </a:p>
        </p:txBody>
      </p:sp>
      <p:sp>
        <p:nvSpPr>
          <p:cNvPr id="39" name="TextBox 38">
            <a:extLst>
              <a:ext uri="{FF2B5EF4-FFF2-40B4-BE49-F238E27FC236}">
                <a16:creationId xmlns:a16="http://schemas.microsoft.com/office/drawing/2014/main" id="{CA1D2A2E-2518-260F-F320-280E64382D5F}"/>
              </a:ext>
            </a:extLst>
          </p:cNvPr>
          <p:cNvSpPr txBox="1"/>
          <p:nvPr/>
        </p:nvSpPr>
        <p:spPr>
          <a:xfrm>
            <a:off x="6567579" y="1371412"/>
            <a:ext cx="304799" cy="369332"/>
          </a:xfrm>
          <a:prstGeom prst="rect">
            <a:avLst/>
          </a:prstGeom>
          <a:noFill/>
        </p:spPr>
        <p:txBody>
          <a:bodyPr wrap="square" rtlCol="0">
            <a:spAutoFit/>
          </a:bodyPr>
          <a:lstStyle/>
          <a:p>
            <a:r>
              <a:rPr lang="en-US" dirty="0">
                <a:solidFill>
                  <a:schemeClr val="accent6">
                    <a:lumMod val="50000"/>
                  </a:schemeClr>
                </a:solidFill>
              </a:rPr>
              <a:t>x</a:t>
            </a:r>
          </a:p>
        </p:txBody>
      </p:sp>
      <p:sp>
        <p:nvSpPr>
          <p:cNvPr id="41" name="TextBox 40">
            <a:extLst>
              <a:ext uri="{FF2B5EF4-FFF2-40B4-BE49-F238E27FC236}">
                <a16:creationId xmlns:a16="http://schemas.microsoft.com/office/drawing/2014/main" id="{99CA2788-11D2-7466-330B-2D83CDA0A6F2}"/>
              </a:ext>
            </a:extLst>
          </p:cNvPr>
          <p:cNvSpPr txBox="1"/>
          <p:nvPr/>
        </p:nvSpPr>
        <p:spPr>
          <a:xfrm>
            <a:off x="5738021" y="1737457"/>
            <a:ext cx="304799" cy="369332"/>
          </a:xfrm>
          <a:prstGeom prst="rect">
            <a:avLst/>
          </a:prstGeom>
          <a:noFill/>
        </p:spPr>
        <p:txBody>
          <a:bodyPr wrap="square" rtlCol="0">
            <a:spAutoFit/>
          </a:bodyPr>
          <a:lstStyle/>
          <a:p>
            <a:r>
              <a:rPr lang="en-US" dirty="0">
                <a:solidFill>
                  <a:schemeClr val="accent1"/>
                </a:solidFill>
              </a:rPr>
              <a:t>x</a:t>
            </a:r>
          </a:p>
        </p:txBody>
      </p:sp>
      <p:sp>
        <p:nvSpPr>
          <p:cNvPr id="42" name="TextBox 41">
            <a:extLst>
              <a:ext uri="{FF2B5EF4-FFF2-40B4-BE49-F238E27FC236}">
                <a16:creationId xmlns:a16="http://schemas.microsoft.com/office/drawing/2014/main" id="{9F996A62-8925-1C1E-C881-885BA22215D0}"/>
              </a:ext>
            </a:extLst>
          </p:cNvPr>
          <p:cNvSpPr txBox="1"/>
          <p:nvPr/>
        </p:nvSpPr>
        <p:spPr>
          <a:xfrm>
            <a:off x="6042820" y="1845924"/>
            <a:ext cx="304799" cy="369332"/>
          </a:xfrm>
          <a:prstGeom prst="rect">
            <a:avLst/>
          </a:prstGeom>
          <a:noFill/>
        </p:spPr>
        <p:txBody>
          <a:bodyPr wrap="square" rtlCol="0">
            <a:spAutoFit/>
          </a:bodyPr>
          <a:lstStyle/>
          <a:p>
            <a:r>
              <a:rPr lang="en-US" dirty="0">
                <a:solidFill>
                  <a:schemeClr val="accent1"/>
                </a:solidFill>
              </a:rPr>
              <a:t>x</a:t>
            </a:r>
          </a:p>
        </p:txBody>
      </p:sp>
      <p:sp>
        <p:nvSpPr>
          <p:cNvPr id="43" name="TextBox 42">
            <a:extLst>
              <a:ext uri="{FF2B5EF4-FFF2-40B4-BE49-F238E27FC236}">
                <a16:creationId xmlns:a16="http://schemas.microsoft.com/office/drawing/2014/main" id="{735BAB39-85BF-9BCB-E2CA-5003A7B911C5}"/>
              </a:ext>
            </a:extLst>
          </p:cNvPr>
          <p:cNvSpPr txBox="1"/>
          <p:nvPr/>
        </p:nvSpPr>
        <p:spPr>
          <a:xfrm>
            <a:off x="6333242" y="2019364"/>
            <a:ext cx="304799" cy="369332"/>
          </a:xfrm>
          <a:prstGeom prst="rect">
            <a:avLst/>
          </a:prstGeom>
          <a:noFill/>
        </p:spPr>
        <p:txBody>
          <a:bodyPr wrap="square" rtlCol="0">
            <a:spAutoFit/>
          </a:bodyPr>
          <a:lstStyle/>
          <a:p>
            <a:r>
              <a:rPr lang="en-US" dirty="0">
                <a:solidFill>
                  <a:schemeClr val="accent1"/>
                </a:solidFill>
              </a:rPr>
              <a:t>x</a:t>
            </a:r>
          </a:p>
        </p:txBody>
      </p:sp>
      <p:sp>
        <p:nvSpPr>
          <p:cNvPr id="44" name="TextBox 43">
            <a:extLst>
              <a:ext uri="{FF2B5EF4-FFF2-40B4-BE49-F238E27FC236}">
                <a16:creationId xmlns:a16="http://schemas.microsoft.com/office/drawing/2014/main" id="{89C49925-13A3-9FF4-621E-5DD45F6E33A8}"/>
              </a:ext>
            </a:extLst>
          </p:cNvPr>
          <p:cNvSpPr txBox="1"/>
          <p:nvPr/>
        </p:nvSpPr>
        <p:spPr>
          <a:xfrm>
            <a:off x="6593468" y="2106789"/>
            <a:ext cx="304799" cy="369332"/>
          </a:xfrm>
          <a:prstGeom prst="rect">
            <a:avLst/>
          </a:prstGeom>
          <a:noFill/>
        </p:spPr>
        <p:txBody>
          <a:bodyPr wrap="square" rtlCol="0">
            <a:spAutoFit/>
          </a:bodyPr>
          <a:lstStyle/>
          <a:p>
            <a:r>
              <a:rPr lang="en-US" dirty="0">
                <a:solidFill>
                  <a:schemeClr val="accent1"/>
                </a:solidFill>
              </a:rPr>
              <a:t>x</a:t>
            </a:r>
          </a:p>
        </p:txBody>
      </p:sp>
      <p:sp>
        <p:nvSpPr>
          <p:cNvPr id="46" name="TextBox 45">
            <a:extLst>
              <a:ext uri="{FF2B5EF4-FFF2-40B4-BE49-F238E27FC236}">
                <a16:creationId xmlns:a16="http://schemas.microsoft.com/office/drawing/2014/main" id="{BD92ECC0-FF51-23FA-12C6-F23A9C1F45B7}"/>
              </a:ext>
            </a:extLst>
          </p:cNvPr>
          <p:cNvSpPr txBox="1"/>
          <p:nvPr/>
        </p:nvSpPr>
        <p:spPr>
          <a:xfrm>
            <a:off x="7250510" y="923808"/>
            <a:ext cx="304799" cy="369332"/>
          </a:xfrm>
          <a:prstGeom prst="rect">
            <a:avLst/>
          </a:prstGeom>
          <a:noFill/>
        </p:spPr>
        <p:txBody>
          <a:bodyPr wrap="square" rtlCol="0">
            <a:spAutoFit/>
          </a:bodyPr>
          <a:lstStyle/>
          <a:p>
            <a:r>
              <a:rPr lang="en-US" dirty="0">
                <a:solidFill>
                  <a:schemeClr val="accent4"/>
                </a:solidFill>
              </a:rPr>
              <a:t>x</a:t>
            </a:r>
          </a:p>
        </p:txBody>
      </p:sp>
      <p:sp>
        <p:nvSpPr>
          <p:cNvPr id="47" name="TextBox 46">
            <a:extLst>
              <a:ext uri="{FF2B5EF4-FFF2-40B4-BE49-F238E27FC236}">
                <a16:creationId xmlns:a16="http://schemas.microsoft.com/office/drawing/2014/main" id="{987AA1AB-4E90-2AF6-5C1A-8143E9677919}"/>
              </a:ext>
            </a:extLst>
          </p:cNvPr>
          <p:cNvSpPr txBox="1"/>
          <p:nvPr/>
        </p:nvSpPr>
        <p:spPr>
          <a:xfrm>
            <a:off x="7540932" y="1097248"/>
            <a:ext cx="304799" cy="369332"/>
          </a:xfrm>
          <a:prstGeom prst="rect">
            <a:avLst/>
          </a:prstGeom>
          <a:noFill/>
        </p:spPr>
        <p:txBody>
          <a:bodyPr wrap="square" rtlCol="0">
            <a:spAutoFit/>
          </a:bodyPr>
          <a:lstStyle/>
          <a:p>
            <a:r>
              <a:rPr lang="en-US" dirty="0">
                <a:solidFill>
                  <a:schemeClr val="accent4"/>
                </a:solidFill>
              </a:rPr>
              <a:t>x</a:t>
            </a:r>
          </a:p>
        </p:txBody>
      </p:sp>
      <p:sp>
        <p:nvSpPr>
          <p:cNvPr id="48" name="TextBox 47">
            <a:extLst>
              <a:ext uri="{FF2B5EF4-FFF2-40B4-BE49-F238E27FC236}">
                <a16:creationId xmlns:a16="http://schemas.microsoft.com/office/drawing/2014/main" id="{741814C8-C17C-9B98-16EA-6141C63E3582}"/>
              </a:ext>
            </a:extLst>
          </p:cNvPr>
          <p:cNvSpPr txBox="1"/>
          <p:nvPr/>
        </p:nvSpPr>
        <p:spPr>
          <a:xfrm>
            <a:off x="7801158" y="1184673"/>
            <a:ext cx="304799" cy="369332"/>
          </a:xfrm>
          <a:prstGeom prst="rect">
            <a:avLst/>
          </a:prstGeom>
          <a:noFill/>
        </p:spPr>
        <p:txBody>
          <a:bodyPr wrap="square" rtlCol="0">
            <a:spAutoFit/>
          </a:bodyPr>
          <a:lstStyle/>
          <a:p>
            <a:r>
              <a:rPr lang="en-US" dirty="0">
                <a:solidFill>
                  <a:schemeClr val="accent4"/>
                </a:solidFill>
              </a:rPr>
              <a:t>x</a:t>
            </a:r>
          </a:p>
        </p:txBody>
      </p:sp>
      <p:sp>
        <p:nvSpPr>
          <p:cNvPr id="49" name="TextBox 48">
            <a:extLst>
              <a:ext uri="{FF2B5EF4-FFF2-40B4-BE49-F238E27FC236}">
                <a16:creationId xmlns:a16="http://schemas.microsoft.com/office/drawing/2014/main" id="{290E7AAF-0D86-0FBA-AEB6-E3B8B754EC95}"/>
              </a:ext>
            </a:extLst>
          </p:cNvPr>
          <p:cNvSpPr txBox="1"/>
          <p:nvPr/>
        </p:nvSpPr>
        <p:spPr>
          <a:xfrm>
            <a:off x="7988063" y="1360186"/>
            <a:ext cx="304799" cy="369332"/>
          </a:xfrm>
          <a:prstGeom prst="rect">
            <a:avLst/>
          </a:prstGeom>
          <a:noFill/>
        </p:spPr>
        <p:txBody>
          <a:bodyPr wrap="square" rtlCol="0">
            <a:spAutoFit/>
          </a:bodyPr>
          <a:lstStyle/>
          <a:p>
            <a:r>
              <a:rPr lang="en-US" dirty="0">
                <a:solidFill>
                  <a:schemeClr val="accent4"/>
                </a:solidFill>
              </a:rPr>
              <a:t>x</a:t>
            </a:r>
          </a:p>
        </p:txBody>
      </p:sp>
      <p:sp>
        <p:nvSpPr>
          <p:cNvPr id="50" name="TextBox 49">
            <a:extLst>
              <a:ext uri="{FF2B5EF4-FFF2-40B4-BE49-F238E27FC236}">
                <a16:creationId xmlns:a16="http://schemas.microsoft.com/office/drawing/2014/main" id="{EBC4E791-B35C-4949-B7C3-A3D15730A451}"/>
              </a:ext>
            </a:extLst>
          </p:cNvPr>
          <p:cNvSpPr txBox="1"/>
          <p:nvPr/>
        </p:nvSpPr>
        <p:spPr>
          <a:xfrm>
            <a:off x="3772625" y="4004920"/>
            <a:ext cx="2362200" cy="369332"/>
          </a:xfrm>
          <a:prstGeom prst="rect">
            <a:avLst/>
          </a:prstGeom>
          <a:noFill/>
        </p:spPr>
        <p:txBody>
          <a:bodyPr wrap="square" rtlCol="0">
            <a:spAutoFit/>
          </a:bodyPr>
          <a:lstStyle/>
          <a:p>
            <a:r>
              <a:rPr lang="en-US" dirty="0"/>
              <a:t>Exposure variable</a:t>
            </a:r>
          </a:p>
        </p:txBody>
      </p:sp>
      <p:sp>
        <p:nvSpPr>
          <p:cNvPr id="51" name="TextBox 50">
            <a:extLst>
              <a:ext uri="{FF2B5EF4-FFF2-40B4-BE49-F238E27FC236}">
                <a16:creationId xmlns:a16="http://schemas.microsoft.com/office/drawing/2014/main" id="{FFEC82C9-ECA8-2134-A028-989AFFEE8687}"/>
              </a:ext>
            </a:extLst>
          </p:cNvPr>
          <p:cNvSpPr txBox="1"/>
          <p:nvPr/>
        </p:nvSpPr>
        <p:spPr>
          <a:xfrm>
            <a:off x="471607" y="1778369"/>
            <a:ext cx="1263764" cy="646331"/>
          </a:xfrm>
          <a:prstGeom prst="rect">
            <a:avLst/>
          </a:prstGeom>
          <a:noFill/>
        </p:spPr>
        <p:txBody>
          <a:bodyPr wrap="square" rtlCol="0">
            <a:spAutoFit/>
          </a:bodyPr>
          <a:lstStyle/>
          <a:p>
            <a:r>
              <a:rPr lang="en-US" dirty="0"/>
              <a:t>Outcome variable</a:t>
            </a:r>
          </a:p>
        </p:txBody>
      </p:sp>
      <p:cxnSp>
        <p:nvCxnSpPr>
          <p:cNvPr id="3" name="Straight Arrow Connector 2">
            <a:extLst>
              <a:ext uri="{FF2B5EF4-FFF2-40B4-BE49-F238E27FC236}">
                <a16:creationId xmlns:a16="http://schemas.microsoft.com/office/drawing/2014/main" id="{A6BB572B-A2AE-7C08-BDB0-ABF545A6B426}"/>
              </a:ext>
            </a:extLst>
          </p:cNvPr>
          <p:cNvCxnSpPr/>
          <p:nvPr/>
        </p:nvCxnSpPr>
        <p:spPr>
          <a:xfrm>
            <a:off x="1981200" y="2592442"/>
            <a:ext cx="1791425" cy="805710"/>
          </a:xfrm>
          <a:prstGeom prst="straightConnector1">
            <a:avLst/>
          </a:prstGeom>
          <a:ln w="19050">
            <a:solidFill>
              <a:schemeClr val="tx1">
                <a:alpha val="7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 name="Straight Arrow Connector 3">
            <a:extLst>
              <a:ext uri="{FF2B5EF4-FFF2-40B4-BE49-F238E27FC236}">
                <a16:creationId xmlns:a16="http://schemas.microsoft.com/office/drawing/2014/main" id="{52CC6F43-C015-F9BD-16AA-51DC85CCE097}"/>
              </a:ext>
            </a:extLst>
          </p:cNvPr>
          <p:cNvCxnSpPr>
            <a:cxnSpLocks/>
          </p:cNvCxnSpPr>
          <p:nvPr/>
        </p:nvCxnSpPr>
        <p:spPr>
          <a:xfrm>
            <a:off x="3723744" y="2400501"/>
            <a:ext cx="1168880" cy="547686"/>
          </a:xfrm>
          <a:prstGeom prst="straightConnector1">
            <a:avLst/>
          </a:prstGeom>
          <a:ln w="19050">
            <a:solidFill>
              <a:schemeClr val="tx1">
                <a:alpha val="7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744A129E-B917-8E04-4038-99F8A911DBD9}"/>
              </a:ext>
            </a:extLst>
          </p:cNvPr>
          <p:cNvCxnSpPr>
            <a:cxnSpLocks/>
          </p:cNvCxnSpPr>
          <p:nvPr/>
        </p:nvCxnSpPr>
        <p:spPr>
          <a:xfrm>
            <a:off x="3193226" y="1750322"/>
            <a:ext cx="1168880" cy="547686"/>
          </a:xfrm>
          <a:prstGeom prst="straightConnector1">
            <a:avLst/>
          </a:prstGeom>
          <a:ln w="19050">
            <a:solidFill>
              <a:schemeClr val="tx1">
                <a:alpha val="7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90B71D0B-5D6A-310E-3135-0D3710DD03D1}"/>
              </a:ext>
            </a:extLst>
          </p:cNvPr>
          <p:cNvCxnSpPr>
            <a:cxnSpLocks/>
          </p:cNvCxnSpPr>
          <p:nvPr/>
        </p:nvCxnSpPr>
        <p:spPr>
          <a:xfrm>
            <a:off x="4035773" y="1244158"/>
            <a:ext cx="1168880" cy="547686"/>
          </a:xfrm>
          <a:prstGeom prst="straightConnector1">
            <a:avLst/>
          </a:prstGeom>
          <a:ln w="19050">
            <a:solidFill>
              <a:schemeClr val="tx1">
                <a:alpha val="7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651432AD-3CE6-30E7-0E7C-A7B4CECCE0CE}"/>
              </a:ext>
            </a:extLst>
          </p:cNvPr>
          <p:cNvCxnSpPr>
            <a:cxnSpLocks/>
          </p:cNvCxnSpPr>
          <p:nvPr/>
        </p:nvCxnSpPr>
        <p:spPr>
          <a:xfrm>
            <a:off x="5742335" y="1869056"/>
            <a:ext cx="1168880" cy="547686"/>
          </a:xfrm>
          <a:prstGeom prst="straightConnector1">
            <a:avLst/>
          </a:prstGeom>
          <a:ln w="19050">
            <a:solidFill>
              <a:schemeClr val="tx1">
                <a:alpha val="7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4942267C-050F-3E4E-0DC1-4C7697FE96BF}"/>
              </a:ext>
            </a:extLst>
          </p:cNvPr>
          <p:cNvCxnSpPr>
            <a:cxnSpLocks/>
          </p:cNvCxnSpPr>
          <p:nvPr/>
        </p:nvCxnSpPr>
        <p:spPr>
          <a:xfrm>
            <a:off x="5496828" y="933037"/>
            <a:ext cx="1406836" cy="699164"/>
          </a:xfrm>
          <a:prstGeom prst="straightConnector1">
            <a:avLst/>
          </a:prstGeom>
          <a:ln w="19050">
            <a:solidFill>
              <a:schemeClr val="tx1">
                <a:alpha val="7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66D477BA-EB70-8415-5002-38067FE2D408}"/>
              </a:ext>
            </a:extLst>
          </p:cNvPr>
          <p:cNvCxnSpPr>
            <a:cxnSpLocks/>
          </p:cNvCxnSpPr>
          <p:nvPr/>
        </p:nvCxnSpPr>
        <p:spPr>
          <a:xfrm>
            <a:off x="6989913" y="940623"/>
            <a:ext cx="1406836" cy="699164"/>
          </a:xfrm>
          <a:prstGeom prst="straightConnector1">
            <a:avLst/>
          </a:prstGeom>
          <a:ln w="19050">
            <a:solidFill>
              <a:schemeClr val="tx1">
                <a:alpha val="7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2707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par>
                                <p:cTn id="14" presetID="10" presetClass="entr" presetSubtype="0"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10"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par>
                                <p:cTn id="20" presetID="10" presetClass="entr" presetSubtype="0" fill="hold" nodeType="with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par>
                                <p:cTn id="23" presetID="10" presetClass="entr" presetSubtype="0" fill="hold" nodeType="with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fade">
                                      <p:cBhvr>
                                        <p:cTn id="2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91D8CD4-02E3-3C71-7567-C1EA5CC4305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23900" y="1153961"/>
            <a:ext cx="7848600" cy="498098"/>
          </a:xfrm>
          <a:prstGeom prst="rect">
            <a:avLst/>
          </a:prstGeom>
        </p:spPr>
      </p:pic>
      <p:sp>
        <p:nvSpPr>
          <p:cNvPr id="14338" name="Title 1">
            <a:extLst>
              <a:ext uri="{FF2B5EF4-FFF2-40B4-BE49-F238E27FC236}">
                <a16:creationId xmlns:a16="http://schemas.microsoft.com/office/drawing/2014/main" id="{89DA7D83-8992-DF28-454D-9D2203B43D41}"/>
              </a:ext>
            </a:extLst>
          </p:cNvPr>
          <p:cNvSpPr>
            <a:spLocks noGrp="1"/>
          </p:cNvSpPr>
          <p:nvPr>
            <p:ph type="title"/>
          </p:nvPr>
        </p:nvSpPr>
        <p:spPr>
          <a:xfrm>
            <a:off x="457200" y="206375"/>
            <a:ext cx="8229600" cy="593725"/>
          </a:xfrm>
        </p:spPr>
        <p:txBody>
          <a:bodyPr/>
          <a:lstStyle/>
          <a:p>
            <a:pPr eaLnBrk="1" hangingPunct="1"/>
            <a:r>
              <a:rPr lang="en-US" altLang="en-US" sz="2400" dirty="0"/>
              <a:t>Fixed effects models</a:t>
            </a:r>
          </a:p>
        </p:txBody>
      </p:sp>
      <p:sp>
        <p:nvSpPr>
          <p:cNvPr id="14339" name="Content Placeholder 2">
            <a:extLst>
              <a:ext uri="{FF2B5EF4-FFF2-40B4-BE49-F238E27FC236}">
                <a16:creationId xmlns:a16="http://schemas.microsoft.com/office/drawing/2014/main" id="{AB53D94D-2609-4B2E-89E5-DE59C7C30CEA}"/>
              </a:ext>
            </a:extLst>
          </p:cNvPr>
          <p:cNvSpPr>
            <a:spLocks noGrp="1"/>
          </p:cNvSpPr>
          <p:nvPr>
            <p:ph idx="1"/>
          </p:nvPr>
        </p:nvSpPr>
        <p:spPr>
          <a:xfrm>
            <a:off x="457200" y="1872872"/>
            <a:ext cx="8229600" cy="3213473"/>
          </a:xfrm>
        </p:spPr>
        <p:txBody>
          <a:bodyPr>
            <a:normAutofit fontScale="55000" lnSpcReduction="20000"/>
          </a:bodyPr>
          <a:lstStyle/>
          <a:p>
            <a:r>
              <a:rPr lang="en-US" altLang="en-US" sz="2900" dirty="0">
                <a:solidFill>
                  <a:srgbClr val="00A94F"/>
                </a:solidFill>
              </a:rPr>
              <a:t>Main outcome variables</a:t>
            </a:r>
            <a:r>
              <a:rPr lang="en-US" altLang="en-US" sz="2900" dirty="0"/>
              <a:t>: </a:t>
            </a:r>
            <a:r>
              <a:rPr lang="en-US" altLang="en-US" sz="2900" i="1" dirty="0"/>
              <a:t>per person per year</a:t>
            </a:r>
          </a:p>
          <a:p>
            <a:pPr lvl="1"/>
            <a:r>
              <a:rPr lang="en-US" altLang="en-US" dirty="0"/>
              <a:t>number of hospital days per person per year (count – quasi-Poisson)</a:t>
            </a:r>
          </a:p>
          <a:p>
            <a:pPr lvl="1"/>
            <a:r>
              <a:rPr lang="en-US" altLang="en-US" dirty="0"/>
              <a:t>average WBC, ANC, hemoglobin (baseline) per person per year (continuous – linear)</a:t>
            </a:r>
          </a:p>
          <a:p>
            <a:pPr lvl="1"/>
            <a:r>
              <a:rPr lang="en-US" altLang="en-US" dirty="0"/>
              <a:t>abnormal stroke risk screening per person per year (binary – logistic) </a:t>
            </a:r>
          </a:p>
          <a:p>
            <a:r>
              <a:rPr lang="en-US" altLang="en-US" sz="2900" dirty="0">
                <a:solidFill>
                  <a:srgbClr val="00A94F"/>
                </a:solidFill>
              </a:rPr>
              <a:t>Fixed effect</a:t>
            </a:r>
            <a:r>
              <a:rPr lang="en-US" altLang="en-US" sz="2900" dirty="0"/>
              <a:t>: individual fixed effect</a:t>
            </a:r>
          </a:p>
          <a:p>
            <a:pPr lvl="1"/>
            <a:r>
              <a:rPr lang="en-US" altLang="en-US" dirty="0"/>
              <a:t>Statistical technique, </a:t>
            </a:r>
            <a:r>
              <a:rPr lang="en-US" altLang="en-US" u="sng" dirty="0"/>
              <a:t>commonly used in health economics</a:t>
            </a:r>
            <a:r>
              <a:rPr lang="en-US" altLang="en-US" dirty="0"/>
              <a:t>, to control for unobserved individual differences by comparing each person’s outcome over time to their own average value</a:t>
            </a:r>
          </a:p>
          <a:p>
            <a:pPr lvl="1"/>
            <a:r>
              <a:rPr lang="en-US" altLang="en-US" dirty="0"/>
              <a:t>Isolates the effects of time-varying factors (e.g., pollution)</a:t>
            </a:r>
          </a:p>
          <a:p>
            <a:pPr lvl="1"/>
            <a:r>
              <a:rPr lang="en-US" altLang="en-US" dirty="0"/>
              <a:t>Controls for time-invariant factors (e.g., sex, genetics, baseline characteristics)</a:t>
            </a:r>
          </a:p>
          <a:p>
            <a:r>
              <a:rPr lang="en-US" altLang="en-US" sz="2900" dirty="0">
                <a:solidFill>
                  <a:srgbClr val="00A94F"/>
                </a:solidFill>
              </a:rPr>
              <a:t>Main exposure</a:t>
            </a:r>
            <a:r>
              <a:rPr lang="en-US" altLang="en-US" sz="2900" dirty="0"/>
              <a:t>: annual PM</a:t>
            </a:r>
            <a:r>
              <a:rPr lang="en-US" altLang="en-US" sz="2900" baseline="-25000" dirty="0"/>
              <a:t>2.5</a:t>
            </a:r>
            <a:r>
              <a:rPr lang="en-US" altLang="en-US" sz="2900" dirty="0"/>
              <a:t> levels at each person’s home address for a given year of age</a:t>
            </a:r>
          </a:p>
          <a:p>
            <a:pPr lvl="1"/>
            <a:r>
              <a:rPr lang="en-US" altLang="en-US" sz="2300" dirty="0"/>
              <a:t>Using the SEDAC data</a:t>
            </a:r>
          </a:p>
          <a:p>
            <a:r>
              <a:rPr lang="en-US" altLang="en-US" sz="2900" dirty="0">
                <a:solidFill>
                  <a:srgbClr val="00A94F"/>
                </a:solidFill>
              </a:rPr>
              <a:t>Interaction term</a:t>
            </a:r>
            <a:r>
              <a:rPr lang="en-US" altLang="en-US" sz="2900" dirty="0"/>
              <a:t>: statistical method to determine if hydroxyurea (HU) changes the impact of air pollution </a:t>
            </a:r>
          </a:p>
          <a:p>
            <a:r>
              <a:rPr lang="en-US" altLang="en-US" sz="2900" dirty="0">
                <a:solidFill>
                  <a:srgbClr val="00A94F"/>
                </a:solidFill>
              </a:rPr>
              <a:t>Time-varying covariates</a:t>
            </a:r>
            <a:r>
              <a:rPr lang="en-US" altLang="en-US" sz="2900" dirty="0"/>
              <a:t>: neighborhood SES, insurance, distance from nearest hospital, yearly temperature</a:t>
            </a:r>
          </a:p>
        </p:txBody>
      </p:sp>
      <p:cxnSp>
        <p:nvCxnSpPr>
          <p:cNvPr id="4" name="Straight Connector 3">
            <a:extLst>
              <a:ext uri="{FF2B5EF4-FFF2-40B4-BE49-F238E27FC236}">
                <a16:creationId xmlns:a16="http://schemas.microsoft.com/office/drawing/2014/main" id="{D7109AB8-C0FC-DAA5-19EF-D21E8ED71FA2}"/>
              </a:ext>
            </a:extLst>
          </p:cNvPr>
          <p:cNvCxnSpPr>
            <a:cxnSpLocks/>
          </p:cNvCxnSpPr>
          <p:nvPr/>
        </p:nvCxnSpPr>
        <p:spPr>
          <a:xfrm>
            <a:off x="685800" y="1581150"/>
            <a:ext cx="533400" cy="0"/>
          </a:xfrm>
          <a:prstGeom prst="line">
            <a:avLst/>
          </a:prstGeom>
          <a:ln w="38100">
            <a:solidFill>
              <a:srgbClr val="00A94F"/>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9B588B61-27E7-9CF6-74EE-752AD4FE91EC}"/>
              </a:ext>
            </a:extLst>
          </p:cNvPr>
          <p:cNvCxnSpPr>
            <a:cxnSpLocks/>
          </p:cNvCxnSpPr>
          <p:nvPr/>
        </p:nvCxnSpPr>
        <p:spPr>
          <a:xfrm>
            <a:off x="1371600" y="1584512"/>
            <a:ext cx="381000" cy="0"/>
          </a:xfrm>
          <a:prstGeom prst="line">
            <a:avLst/>
          </a:prstGeom>
          <a:ln w="38100">
            <a:solidFill>
              <a:srgbClr val="00A94F"/>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7B290883-44B9-F130-909D-4A15D536CB99}"/>
              </a:ext>
            </a:extLst>
          </p:cNvPr>
          <p:cNvCxnSpPr>
            <a:cxnSpLocks/>
          </p:cNvCxnSpPr>
          <p:nvPr/>
        </p:nvCxnSpPr>
        <p:spPr>
          <a:xfrm>
            <a:off x="2209800" y="1581150"/>
            <a:ext cx="1219200" cy="0"/>
          </a:xfrm>
          <a:prstGeom prst="line">
            <a:avLst/>
          </a:prstGeom>
          <a:ln w="38100">
            <a:solidFill>
              <a:srgbClr val="00A94F"/>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B8E5B3BC-02AA-8F67-F5EE-98CD2AFF9ACC}"/>
              </a:ext>
            </a:extLst>
          </p:cNvPr>
          <p:cNvCxnSpPr>
            <a:cxnSpLocks/>
          </p:cNvCxnSpPr>
          <p:nvPr/>
        </p:nvCxnSpPr>
        <p:spPr>
          <a:xfrm>
            <a:off x="5257800" y="1581150"/>
            <a:ext cx="1828800" cy="0"/>
          </a:xfrm>
          <a:prstGeom prst="line">
            <a:avLst/>
          </a:prstGeom>
          <a:ln w="38100">
            <a:solidFill>
              <a:srgbClr val="00A94F"/>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9F491FA-2B0B-57D7-23C4-13001C2BA310}"/>
              </a:ext>
            </a:extLst>
          </p:cNvPr>
          <p:cNvCxnSpPr>
            <a:cxnSpLocks/>
          </p:cNvCxnSpPr>
          <p:nvPr/>
        </p:nvCxnSpPr>
        <p:spPr>
          <a:xfrm>
            <a:off x="7391400" y="1581150"/>
            <a:ext cx="457200" cy="0"/>
          </a:xfrm>
          <a:prstGeom prst="line">
            <a:avLst/>
          </a:prstGeom>
          <a:ln w="38100">
            <a:solidFill>
              <a:srgbClr val="00A94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26925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 presetClass="entr" presetSubtype="0" fill="hold" nodeType="withEffect">
                                  <p:stCondLst>
                                    <p:cond delay="0"/>
                                  </p:stCondLst>
                                  <p:childTnLst>
                                    <p:set>
                                      <p:cBhvr>
                                        <p:cTn id="9" dur="1" fill="hold">
                                          <p:stCondLst>
                                            <p:cond delay="0"/>
                                          </p:stCondLst>
                                        </p:cTn>
                                        <p:tgtEl>
                                          <p:spTgt spid="14339">
                                            <p:txEl>
                                              <p:pRg st="0" end="0"/>
                                            </p:txEl>
                                          </p:spTgt>
                                        </p:tgtEl>
                                        <p:attrNameLst>
                                          <p:attrName>style.visibility</p:attrName>
                                        </p:attrNameLst>
                                      </p:cBhvr>
                                      <p:to>
                                        <p:strVal val="visible"/>
                                      </p:to>
                                    </p:set>
                                  </p:childTnLst>
                                </p:cTn>
                              </p:par>
                              <p:par>
                                <p:cTn id="10" presetID="1" presetClass="entr" presetSubtype="0" fill="hold" nodeType="withEffect">
                                  <p:stCondLst>
                                    <p:cond delay="0"/>
                                  </p:stCondLst>
                                  <p:childTnLst>
                                    <p:set>
                                      <p:cBhvr>
                                        <p:cTn id="11" dur="1" fill="hold">
                                          <p:stCondLst>
                                            <p:cond delay="0"/>
                                          </p:stCondLst>
                                        </p:cTn>
                                        <p:tgtEl>
                                          <p:spTgt spid="14339">
                                            <p:txEl>
                                              <p:pRg st="1" end="1"/>
                                            </p:txEl>
                                          </p:spTgt>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14339">
                                            <p:txEl>
                                              <p:pRg st="2" end="2"/>
                                            </p:txEl>
                                          </p:spTgt>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14339">
                                            <p:txEl>
                                              <p:pRg st="3" end="3"/>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nodeType="clickEffect">
                                  <p:stCondLst>
                                    <p:cond delay="0"/>
                                  </p:stCondLst>
                                  <p:childTnLst>
                                    <p:animEffect transition="out" filter="fade">
                                      <p:cBhvr>
                                        <p:cTn id="19" dur="500"/>
                                        <p:tgtEl>
                                          <p:spTgt spid="14339">
                                            <p:txEl>
                                              <p:pRg st="0" end="0"/>
                                            </p:txEl>
                                          </p:spTgt>
                                        </p:tgtEl>
                                      </p:cBhvr>
                                    </p:animEffect>
                                    <p:set>
                                      <p:cBhvr>
                                        <p:cTn id="20" dur="1" fill="hold">
                                          <p:stCondLst>
                                            <p:cond delay="499"/>
                                          </p:stCondLst>
                                        </p:cTn>
                                        <p:tgtEl>
                                          <p:spTgt spid="14339">
                                            <p:txEl>
                                              <p:pRg st="0" end="0"/>
                                            </p:txEl>
                                          </p:spTgt>
                                        </p:tgtEl>
                                        <p:attrNameLst>
                                          <p:attrName>style.visibility</p:attrName>
                                        </p:attrNameLst>
                                      </p:cBhvr>
                                      <p:to>
                                        <p:strVal val="hidden"/>
                                      </p:to>
                                    </p:set>
                                  </p:childTnLst>
                                </p:cTn>
                              </p:par>
                              <p:par>
                                <p:cTn id="21" presetID="10" presetClass="exit" presetSubtype="0" fill="hold" nodeType="withEffect">
                                  <p:stCondLst>
                                    <p:cond delay="0"/>
                                  </p:stCondLst>
                                  <p:childTnLst>
                                    <p:animEffect transition="out" filter="fade">
                                      <p:cBhvr>
                                        <p:cTn id="22" dur="500"/>
                                        <p:tgtEl>
                                          <p:spTgt spid="14339">
                                            <p:txEl>
                                              <p:pRg st="1" end="1"/>
                                            </p:txEl>
                                          </p:spTgt>
                                        </p:tgtEl>
                                      </p:cBhvr>
                                    </p:animEffect>
                                    <p:set>
                                      <p:cBhvr>
                                        <p:cTn id="23" dur="1" fill="hold">
                                          <p:stCondLst>
                                            <p:cond delay="499"/>
                                          </p:stCondLst>
                                        </p:cTn>
                                        <p:tgtEl>
                                          <p:spTgt spid="14339">
                                            <p:txEl>
                                              <p:pRg st="1" end="1"/>
                                            </p:txEl>
                                          </p:spTgt>
                                        </p:tgtEl>
                                        <p:attrNameLst>
                                          <p:attrName>style.visibility</p:attrName>
                                        </p:attrNameLst>
                                      </p:cBhvr>
                                      <p:to>
                                        <p:strVal val="hidden"/>
                                      </p:to>
                                    </p:set>
                                  </p:childTnLst>
                                </p:cTn>
                              </p:par>
                              <p:par>
                                <p:cTn id="24" presetID="10" presetClass="exit" presetSubtype="0" fill="hold" nodeType="withEffect">
                                  <p:stCondLst>
                                    <p:cond delay="0"/>
                                  </p:stCondLst>
                                  <p:childTnLst>
                                    <p:animEffect transition="out" filter="fade">
                                      <p:cBhvr>
                                        <p:cTn id="25" dur="500"/>
                                        <p:tgtEl>
                                          <p:spTgt spid="14339">
                                            <p:txEl>
                                              <p:pRg st="2" end="2"/>
                                            </p:txEl>
                                          </p:spTgt>
                                        </p:tgtEl>
                                      </p:cBhvr>
                                    </p:animEffect>
                                    <p:set>
                                      <p:cBhvr>
                                        <p:cTn id="26" dur="1" fill="hold">
                                          <p:stCondLst>
                                            <p:cond delay="499"/>
                                          </p:stCondLst>
                                        </p:cTn>
                                        <p:tgtEl>
                                          <p:spTgt spid="14339">
                                            <p:txEl>
                                              <p:pRg st="2" end="2"/>
                                            </p:txEl>
                                          </p:spTgt>
                                        </p:tgtEl>
                                        <p:attrNameLst>
                                          <p:attrName>style.visibility</p:attrName>
                                        </p:attrNameLst>
                                      </p:cBhvr>
                                      <p:to>
                                        <p:strVal val="hidden"/>
                                      </p:to>
                                    </p:set>
                                  </p:childTnLst>
                                </p:cTn>
                              </p:par>
                              <p:par>
                                <p:cTn id="27" presetID="10" presetClass="exit" presetSubtype="0" fill="hold" nodeType="withEffect">
                                  <p:stCondLst>
                                    <p:cond delay="0"/>
                                  </p:stCondLst>
                                  <p:childTnLst>
                                    <p:animEffect transition="out" filter="fade">
                                      <p:cBhvr>
                                        <p:cTn id="28" dur="500"/>
                                        <p:tgtEl>
                                          <p:spTgt spid="14339">
                                            <p:txEl>
                                              <p:pRg st="3" end="3"/>
                                            </p:txEl>
                                          </p:spTgt>
                                        </p:tgtEl>
                                      </p:cBhvr>
                                    </p:animEffect>
                                    <p:set>
                                      <p:cBhvr>
                                        <p:cTn id="29" dur="1" fill="hold">
                                          <p:stCondLst>
                                            <p:cond delay="499"/>
                                          </p:stCondLst>
                                        </p:cTn>
                                        <p:tgtEl>
                                          <p:spTgt spid="14339">
                                            <p:txEl>
                                              <p:pRg st="3" end="3"/>
                                            </p:txEl>
                                          </p:spTgt>
                                        </p:tgtEl>
                                        <p:attrNameLst>
                                          <p:attrName>style.visibility</p:attrName>
                                        </p:attrNameLst>
                                      </p:cBhvr>
                                      <p:to>
                                        <p:strVal val="hidden"/>
                                      </p:to>
                                    </p:set>
                                  </p:childTnLst>
                                </p:cTn>
                              </p:par>
                              <p:par>
                                <p:cTn id="30" presetID="10" presetClass="exit" presetSubtype="0" fill="hold" nodeType="withEffect">
                                  <p:stCondLst>
                                    <p:cond delay="0"/>
                                  </p:stCondLst>
                                  <p:childTnLst>
                                    <p:animEffect transition="out" filter="fade">
                                      <p:cBhvr>
                                        <p:cTn id="31" dur="500"/>
                                        <p:tgtEl>
                                          <p:spTgt spid="4"/>
                                        </p:tgtEl>
                                      </p:cBhvr>
                                    </p:animEffect>
                                    <p:set>
                                      <p:cBhvr>
                                        <p:cTn id="32" dur="1" fill="hold">
                                          <p:stCondLst>
                                            <p:cond delay="499"/>
                                          </p:stCondLst>
                                        </p:cTn>
                                        <p:tgtEl>
                                          <p:spTgt spid="4"/>
                                        </p:tgtEl>
                                        <p:attrNameLst>
                                          <p:attrName>style.visibility</p:attrName>
                                        </p:attrNameLst>
                                      </p:cBhvr>
                                      <p:to>
                                        <p:strVal val="hidden"/>
                                      </p:to>
                                    </p:set>
                                  </p:childTnLst>
                                </p:cTn>
                              </p:par>
                              <p:par>
                                <p:cTn id="33" presetID="1" presetClass="entr" presetSubtype="0" fill="hold" nodeType="withEffect">
                                  <p:stCondLst>
                                    <p:cond delay="0"/>
                                  </p:stCondLst>
                                  <p:childTnLst>
                                    <p:set>
                                      <p:cBhvr>
                                        <p:cTn id="34" dur="1" fill="hold">
                                          <p:stCondLst>
                                            <p:cond delay="0"/>
                                          </p:stCondLst>
                                        </p:cTn>
                                        <p:tgtEl>
                                          <p:spTgt spid="5"/>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4339">
                                            <p:txEl>
                                              <p:pRg st="4" end="4"/>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4339">
                                            <p:txEl>
                                              <p:pRg st="5" end="5"/>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4339">
                                            <p:txEl>
                                              <p:pRg st="6" end="6"/>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4339">
                                            <p:txEl>
                                              <p:pRg st="7" end="7"/>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0" presetClass="exit" presetSubtype="0" fill="hold" nodeType="clickEffect">
                                  <p:stCondLst>
                                    <p:cond delay="0"/>
                                  </p:stCondLst>
                                  <p:childTnLst>
                                    <p:animEffect transition="out" filter="fade">
                                      <p:cBhvr>
                                        <p:cTn id="46" dur="500"/>
                                        <p:tgtEl>
                                          <p:spTgt spid="5"/>
                                        </p:tgtEl>
                                      </p:cBhvr>
                                    </p:animEffect>
                                    <p:set>
                                      <p:cBhvr>
                                        <p:cTn id="47" dur="1" fill="hold">
                                          <p:stCondLst>
                                            <p:cond delay="499"/>
                                          </p:stCondLst>
                                        </p:cTn>
                                        <p:tgtEl>
                                          <p:spTgt spid="5"/>
                                        </p:tgtEl>
                                        <p:attrNameLst>
                                          <p:attrName>style.visibility</p:attrName>
                                        </p:attrNameLst>
                                      </p:cBhvr>
                                      <p:to>
                                        <p:strVal val="hidden"/>
                                      </p:to>
                                    </p:set>
                                  </p:childTnLst>
                                </p:cTn>
                              </p:par>
                              <p:par>
                                <p:cTn id="48" presetID="10" presetClass="exit" presetSubtype="0" fill="hold" nodeType="withEffect">
                                  <p:stCondLst>
                                    <p:cond delay="0"/>
                                  </p:stCondLst>
                                  <p:childTnLst>
                                    <p:animEffect transition="out" filter="fade">
                                      <p:cBhvr>
                                        <p:cTn id="49" dur="500"/>
                                        <p:tgtEl>
                                          <p:spTgt spid="14339">
                                            <p:txEl>
                                              <p:pRg st="4" end="4"/>
                                            </p:txEl>
                                          </p:spTgt>
                                        </p:tgtEl>
                                      </p:cBhvr>
                                    </p:animEffect>
                                    <p:set>
                                      <p:cBhvr>
                                        <p:cTn id="50" dur="1" fill="hold">
                                          <p:stCondLst>
                                            <p:cond delay="499"/>
                                          </p:stCondLst>
                                        </p:cTn>
                                        <p:tgtEl>
                                          <p:spTgt spid="14339">
                                            <p:txEl>
                                              <p:pRg st="4" end="4"/>
                                            </p:txEl>
                                          </p:spTgt>
                                        </p:tgtEl>
                                        <p:attrNameLst>
                                          <p:attrName>style.visibility</p:attrName>
                                        </p:attrNameLst>
                                      </p:cBhvr>
                                      <p:to>
                                        <p:strVal val="hidden"/>
                                      </p:to>
                                    </p:set>
                                  </p:childTnLst>
                                </p:cTn>
                              </p:par>
                              <p:par>
                                <p:cTn id="51" presetID="10" presetClass="exit" presetSubtype="0" fill="hold" nodeType="withEffect">
                                  <p:stCondLst>
                                    <p:cond delay="0"/>
                                  </p:stCondLst>
                                  <p:childTnLst>
                                    <p:animEffect transition="out" filter="fade">
                                      <p:cBhvr>
                                        <p:cTn id="52" dur="500"/>
                                        <p:tgtEl>
                                          <p:spTgt spid="14339">
                                            <p:txEl>
                                              <p:pRg st="5" end="5"/>
                                            </p:txEl>
                                          </p:spTgt>
                                        </p:tgtEl>
                                      </p:cBhvr>
                                    </p:animEffect>
                                    <p:set>
                                      <p:cBhvr>
                                        <p:cTn id="53" dur="1" fill="hold">
                                          <p:stCondLst>
                                            <p:cond delay="499"/>
                                          </p:stCondLst>
                                        </p:cTn>
                                        <p:tgtEl>
                                          <p:spTgt spid="14339">
                                            <p:txEl>
                                              <p:pRg st="5" end="5"/>
                                            </p:txEl>
                                          </p:spTgt>
                                        </p:tgtEl>
                                        <p:attrNameLst>
                                          <p:attrName>style.visibility</p:attrName>
                                        </p:attrNameLst>
                                      </p:cBhvr>
                                      <p:to>
                                        <p:strVal val="hidden"/>
                                      </p:to>
                                    </p:set>
                                  </p:childTnLst>
                                </p:cTn>
                              </p:par>
                              <p:par>
                                <p:cTn id="54" presetID="10" presetClass="exit" presetSubtype="0" fill="hold" nodeType="withEffect">
                                  <p:stCondLst>
                                    <p:cond delay="0"/>
                                  </p:stCondLst>
                                  <p:childTnLst>
                                    <p:animEffect transition="out" filter="fade">
                                      <p:cBhvr>
                                        <p:cTn id="55" dur="500"/>
                                        <p:tgtEl>
                                          <p:spTgt spid="14339">
                                            <p:txEl>
                                              <p:pRg st="6" end="6"/>
                                            </p:txEl>
                                          </p:spTgt>
                                        </p:tgtEl>
                                      </p:cBhvr>
                                    </p:animEffect>
                                    <p:set>
                                      <p:cBhvr>
                                        <p:cTn id="56" dur="1" fill="hold">
                                          <p:stCondLst>
                                            <p:cond delay="499"/>
                                          </p:stCondLst>
                                        </p:cTn>
                                        <p:tgtEl>
                                          <p:spTgt spid="14339">
                                            <p:txEl>
                                              <p:pRg st="6" end="6"/>
                                            </p:txEl>
                                          </p:spTgt>
                                        </p:tgtEl>
                                        <p:attrNameLst>
                                          <p:attrName>style.visibility</p:attrName>
                                        </p:attrNameLst>
                                      </p:cBhvr>
                                      <p:to>
                                        <p:strVal val="hidden"/>
                                      </p:to>
                                    </p:set>
                                  </p:childTnLst>
                                </p:cTn>
                              </p:par>
                              <p:par>
                                <p:cTn id="57" presetID="10" presetClass="exit" presetSubtype="0" fill="hold" nodeType="withEffect">
                                  <p:stCondLst>
                                    <p:cond delay="0"/>
                                  </p:stCondLst>
                                  <p:childTnLst>
                                    <p:animEffect transition="out" filter="fade">
                                      <p:cBhvr>
                                        <p:cTn id="58" dur="500"/>
                                        <p:tgtEl>
                                          <p:spTgt spid="14339">
                                            <p:txEl>
                                              <p:pRg st="7" end="7"/>
                                            </p:txEl>
                                          </p:spTgt>
                                        </p:tgtEl>
                                      </p:cBhvr>
                                    </p:animEffect>
                                    <p:set>
                                      <p:cBhvr>
                                        <p:cTn id="59" dur="1" fill="hold">
                                          <p:stCondLst>
                                            <p:cond delay="499"/>
                                          </p:stCondLst>
                                        </p:cTn>
                                        <p:tgtEl>
                                          <p:spTgt spid="14339">
                                            <p:txEl>
                                              <p:pRg st="7" end="7"/>
                                            </p:txEl>
                                          </p:spTgt>
                                        </p:tgtEl>
                                        <p:attrNameLst>
                                          <p:attrName>style.visibility</p:attrName>
                                        </p:attrNameLst>
                                      </p:cBhvr>
                                      <p:to>
                                        <p:strVal val="hidden"/>
                                      </p:to>
                                    </p:set>
                                  </p:childTnLst>
                                </p:cTn>
                              </p:par>
                              <p:par>
                                <p:cTn id="60" presetID="1" presetClass="entr" presetSubtype="0" fill="hold" nodeType="withEffect">
                                  <p:stCondLst>
                                    <p:cond delay="0"/>
                                  </p:stCondLst>
                                  <p:childTnLst>
                                    <p:set>
                                      <p:cBhvr>
                                        <p:cTn id="61" dur="1" fill="hold">
                                          <p:stCondLst>
                                            <p:cond delay="0"/>
                                          </p:stCondLst>
                                        </p:cTn>
                                        <p:tgtEl>
                                          <p:spTgt spid="7"/>
                                        </p:tgtEl>
                                        <p:attrNameLst>
                                          <p:attrName>style.visibility</p:attrName>
                                        </p:attrNameLst>
                                      </p:cBhvr>
                                      <p:to>
                                        <p:strVal val="visible"/>
                                      </p:to>
                                    </p:set>
                                  </p:childTnLst>
                                </p:cTn>
                              </p:par>
                              <p:par>
                                <p:cTn id="62" presetID="10" presetClass="entr" presetSubtype="0" fill="hold" nodeType="withEffect">
                                  <p:stCondLst>
                                    <p:cond delay="0"/>
                                  </p:stCondLst>
                                  <p:childTnLst>
                                    <p:set>
                                      <p:cBhvr>
                                        <p:cTn id="63" dur="1" fill="hold">
                                          <p:stCondLst>
                                            <p:cond delay="0"/>
                                          </p:stCondLst>
                                        </p:cTn>
                                        <p:tgtEl>
                                          <p:spTgt spid="14339">
                                            <p:txEl>
                                              <p:pRg st="8" end="8"/>
                                            </p:txEl>
                                          </p:spTgt>
                                        </p:tgtEl>
                                        <p:attrNameLst>
                                          <p:attrName>style.visibility</p:attrName>
                                        </p:attrNameLst>
                                      </p:cBhvr>
                                      <p:to>
                                        <p:strVal val="visible"/>
                                      </p:to>
                                    </p:set>
                                    <p:animEffect transition="in" filter="fade">
                                      <p:cBhvr>
                                        <p:cTn id="64" dur="500"/>
                                        <p:tgtEl>
                                          <p:spTgt spid="14339">
                                            <p:txEl>
                                              <p:pRg st="8" end="8"/>
                                            </p:txEl>
                                          </p:spTgt>
                                        </p:tgtEl>
                                      </p:cBhvr>
                                    </p:animEffect>
                                  </p:childTnLst>
                                </p:cTn>
                              </p:par>
                              <p:par>
                                <p:cTn id="65" presetID="10" presetClass="entr" presetSubtype="0" fill="hold" nodeType="withEffect">
                                  <p:stCondLst>
                                    <p:cond delay="0"/>
                                  </p:stCondLst>
                                  <p:childTnLst>
                                    <p:set>
                                      <p:cBhvr>
                                        <p:cTn id="66" dur="1" fill="hold">
                                          <p:stCondLst>
                                            <p:cond delay="0"/>
                                          </p:stCondLst>
                                        </p:cTn>
                                        <p:tgtEl>
                                          <p:spTgt spid="14339">
                                            <p:txEl>
                                              <p:pRg st="9" end="9"/>
                                            </p:txEl>
                                          </p:spTgt>
                                        </p:tgtEl>
                                        <p:attrNameLst>
                                          <p:attrName>style.visibility</p:attrName>
                                        </p:attrNameLst>
                                      </p:cBhvr>
                                      <p:to>
                                        <p:strVal val="visible"/>
                                      </p:to>
                                    </p:set>
                                    <p:animEffect transition="in" filter="fade">
                                      <p:cBhvr>
                                        <p:cTn id="67" dur="500"/>
                                        <p:tgtEl>
                                          <p:spTgt spid="14339">
                                            <p:txEl>
                                              <p:pRg st="9" end="9"/>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xit" presetSubtype="0" fill="hold" nodeType="clickEffect">
                                  <p:stCondLst>
                                    <p:cond delay="0"/>
                                  </p:stCondLst>
                                  <p:childTnLst>
                                    <p:animEffect transition="out" filter="fade">
                                      <p:cBhvr>
                                        <p:cTn id="71" dur="500"/>
                                        <p:tgtEl>
                                          <p:spTgt spid="14339">
                                            <p:txEl>
                                              <p:pRg st="8" end="8"/>
                                            </p:txEl>
                                          </p:spTgt>
                                        </p:tgtEl>
                                      </p:cBhvr>
                                    </p:animEffect>
                                    <p:set>
                                      <p:cBhvr>
                                        <p:cTn id="72" dur="1" fill="hold">
                                          <p:stCondLst>
                                            <p:cond delay="499"/>
                                          </p:stCondLst>
                                        </p:cTn>
                                        <p:tgtEl>
                                          <p:spTgt spid="14339">
                                            <p:txEl>
                                              <p:pRg st="8" end="8"/>
                                            </p:txEl>
                                          </p:spTgt>
                                        </p:tgtEl>
                                        <p:attrNameLst>
                                          <p:attrName>style.visibility</p:attrName>
                                        </p:attrNameLst>
                                      </p:cBhvr>
                                      <p:to>
                                        <p:strVal val="hidden"/>
                                      </p:to>
                                    </p:set>
                                  </p:childTnLst>
                                </p:cTn>
                              </p:par>
                              <p:par>
                                <p:cTn id="73" presetID="10" presetClass="exit" presetSubtype="0" fill="hold" nodeType="withEffect">
                                  <p:stCondLst>
                                    <p:cond delay="0"/>
                                  </p:stCondLst>
                                  <p:childTnLst>
                                    <p:animEffect transition="out" filter="fade">
                                      <p:cBhvr>
                                        <p:cTn id="74" dur="500"/>
                                        <p:tgtEl>
                                          <p:spTgt spid="14339">
                                            <p:txEl>
                                              <p:pRg st="9" end="9"/>
                                            </p:txEl>
                                          </p:spTgt>
                                        </p:tgtEl>
                                      </p:cBhvr>
                                    </p:animEffect>
                                    <p:set>
                                      <p:cBhvr>
                                        <p:cTn id="75" dur="1" fill="hold">
                                          <p:stCondLst>
                                            <p:cond delay="499"/>
                                          </p:stCondLst>
                                        </p:cTn>
                                        <p:tgtEl>
                                          <p:spTgt spid="14339">
                                            <p:txEl>
                                              <p:pRg st="9" end="9"/>
                                            </p:txEl>
                                          </p:spTgt>
                                        </p:tgtEl>
                                        <p:attrNameLst>
                                          <p:attrName>style.visibility</p:attrName>
                                        </p:attrNameLst>
                                      </p:cBhvr>
                                      <p:to>
                                        <p:strVal val="hidden"/>
                                      </p:to>
                                    </p:set>
                                  </p:childTnLst>
                                </p:cTn>
                              </p:par>
                              <p:par>
                                <p:cTn id="76" presetID="10" presetClass="exit" presetSubtype="0" fill="hold" nodeType="withEffect">
                                  <p:stCondLst>
                                    <p:cond delay="0"/>
                                  </p:stCondLst>
                                  <p:childTnLst>
                                    <p:animEffect transition="out" filter="fade">
                                      <p:cBhvr>
                                        <p:cTn id="77" dur="500"/>
                                        <p:tgtEl>
                                          <p:spTgt spid="7"/>
                                        </p:tgtEl>
                                      </p:cBhvr>
                                    </p:animEffect>
                                    <p:set>
                                      <p:cBhvr>
                                        <p:cTn id="78" dur="1" fill="hold">
                                          <p:stCondLst>
                                            <p:cond delay="499"/>
                                          </p:stCondLst>
                                        </p:cTn>
                                        <p:tgtEl>
                                          <p:spTgt spid="7"/>
                                        </p:tgtEl>
                                        <p:attrNameLst>
                                          <p:attrName>style.visibility</p:attrName>
                                        </p:attrNameLst>
                                      </p:cBhvr>
                                      <p:to>
                                        <p:strVal val="hidden"/>
                                      </p:to>
                                    </p:set>
                                  </p:childTnLst>
                                </p:cTn>
                              </p:par>
                              <p:par>
                                <p:cTn id="79" presetID="10" presetClass="entr" presetSubtype="0" fill="hold" nodeType="withEffect">
                                  <p:stCondLst>
                                    <p:cond delay="0"/>
                                  </p:stCondLst>
                                  <p:childTnLst>
                                    <p:set>
                                      <p:cBhvr>
                                        <p:cTn id="80" dur="1" fill="hold">
                                          <p:stCondLst>
                                            <p:cond delay="0"/>
                                          </p:stCondLst>
                                        </p:cTn>
                                        <p:tgtEl>
                                          <p:spTgt spid="11"/>
                                        </p:tgtEl>
                                        <p:attrNameLst>
                                          <p:attrName>style.visibility</p:attrName>
                                        </p:attrNameLst>
                                      </p:cBhvr>
                                      <p:to>
                                        <p:strVal val="visible"/>
                                      </p:to>
                                    </p:set>
                                    <p:animEffect transition="in" filter="fade">
                                      <p:cBhvr>
                                        <p:cTn id="81" dur="500"/>
                                        <p:tgtEl>
                                          <p:spTgt spid="11"/>
                                        </p:tgtEl>
                                      </p:cBhvr>
                                    </p:animEffect>
                                  </p:childTnLst>
                                </p:cTn>
                              </p:par>
                              <p:par>
                                <p:cTn id="82" presetID="10" presetClass="entr" presetSubtype="0" fill="hold" nodeType="withEffect">
                                  <p:stCondLst>
                                    <p:cond delay="0"/>
                                  </p:stCondLst>
                                  <p:childTnLst>
                                    <p:set>
                                      <p:cBhvr>
                                        <p:cTn id="83" dur="1" fill="hold">
                                          <p:stCondLst>
                                            <p:cond delay="0"/>
                                          </p:stCondLst>
                                        </p:cTn>
                                        <p:tgtEl>
                                          <p:spTgt spid="14339">
                                            <p:txEl>
                                              <p:pRg st="10" end="10"/>
                                            </p:txEl>
                                          </p:spTgt>
                                        </p:tgtEl>
                                        <p:attrNameLst>
                                          <p:attrName>style.visibility</p:attrName>
                                        </p:attrNameLst>
                                      </p:cBhvr>
                                      <p:to>
                                        <p:strVal val="visible"/>
                                      </p:to>
                                    </p:set>
                                    <p:animEffect transition="in" filter="fade">
                                      <p:cBhvr>
                                        <p:cTn id="84" dur="500"/>
                                        <p:tgtEl>
                                          <p:spTgt spid="14339">
                                            <p:txEl>
                                              <p:pRg st="10" end="10"/>
                                            </p:txEl>
                                          </p:spTgt>
                                        </p:tgtEl>
                                      </p:cBhvr>
                                    </p:animEffect>
                                  </p:childTnLst>
                                </p:cTn>
                              </p:par>
                            </p:childTnLst>
                          </p:cTn>
                        </p:par>
                      </p:childTnLst>
                    </p:cTn>
                  </p:par>
                  <p:par>
                    <p:cTn id="85" fill="hold">
                      <p:stCondLst>
                        <p:cond delay="indefinite"/>
                      </p:stCondLst>
                      <p:childTnLst>
                        <p:par>
                          <p:cTn id="86" fill="hold">
                            <p:stCondLst>
                              <p:cond delay="0"/>
                            </p:stCondLst>
                            <p:childTnLst>
                              <p:par>
                                <p:cTn id="87" presetID="1" presetClass="exit" presetSubtype="0" fill="hold" nodeType="clickEffect">
                                  <p:stCondLst>
                                    <p:cond delay="0"/>
                                  </p:stCondLst>
                                  <p:childTnLst>
                                    <p:set>
                                      <p:cBhvr>
                                        <p:cTn id="88" dur="1" fill="hold">
                                          <p:stCondLst>
                                            <p:cond delay="0"/>
                                          </p:stCondLst>
                                        </p:cTn>
                                        <p:tgtEl>
                                          <p:spTgt spid="14339">
                                            <p:txEl>
                                              <p:pRg st="10" end="10"/>
                                            </p:txEl>
                                          </p:spTgt>
                                        </p:tgtEl>
                                        <p:attrNameLst>
                                          <p:attrName>style.visibility</p:attrName>
                                        </p:attrNameLst>
                                      </p:cBhvr>
                                      <p:to>
                                        <p:strVal val="hidden"/>
                                      </p:to>
                                    </p:set>
                                  </p:childTnLst>
                                </p:cTn>
                              </p:par>
                              <p:par>
                                <p:cTn id="89" presetID="10" presetClass="exit" presetSubtype="0" fill="hold" nodeType="withEffect">
                                  <p:stCondLst>
                                    <p:cond delay="0"/>
                                  </p:stCondLst>
                                  <p:childTnLst>
                                    <p:animEffect transition="out" filter="fade">
                                      <p:cBhvr>
                                        <p:cTn id="90" dur="500"/>
                                        <p:tgtEl>
                                          <p:spTgt spid="11"/>
                                        </p:tgtEl>
                                      </p:cBhvr>
                                    </p:animEffect>
                                    <p:set>
                                      <p:cBhvr>
                                        <p:cTn id="91" dur="1" fill="hold">
                                          <p:stCondLst>
                                            <p:cond delay="499"/>
                                          </p:stCondLst>
                                        </p:cTn>
                                        <p:tgtEl>
                                          <p:spTgt spid="11"/>
                                        </p:tgtEl>
                                        <p:attrNameLst>
                                          <p:attrName>style.visibility</p:attrName>
                                        </p:attrNameLst>
                                      </p:cBhvr>
                                      <p:to>
                                        <p:strVal val="hidden"/>
                                      </p:to>
                                    </p:set>
                                  </p:childTnLst>
                                </p:cTn>
                              </p:par>
                              <p:par>
                                <p:cTn id="92" presetID="10" presetClass="entr" presetSubtype="0" fill="hold" nodeType="withEffect">
                                  <p:stCondLst>
                                    <p:cond delay="0"/>
                                  </p:stCondLst>
                                  <p:childTnLst>
                                    <p:set>
                                      <p:cBhvr>
                                        <p:cTn id="93" dur="1" fill="hold">
                                          <p:stCondLst>
                                            <p:cond delay="0"/>
                                          </p:stCondLst>
                                        </p:cTn>
                                        <p:tgtEl>
                                          <p:spTgt spid="14339">
                                            <p:txEl>
                                              <p:pRg st="11" end="11"/>
                                            </p:txEl>
                                          </p:spTgt>
                                        </p:tgtEl>
                                        <p:attrNameLst>
                                          <p:attrName>style.visibility</p:attrName>
                                        </p:attrNameLst>
                                      </p:cBhvr>
                                      <p:to>
                                        <p:strVal val="visible"/>
                                      </p:to>
                                    </p:set>
                                    <p:animEffect transition="in" filter="fade">
                                      <p:cBhvr>
                                        <p:cTn id="94" dur="500"/>
                                        <p:tgtEl>
                                          <p:spTgt spid="14339">
                                            <p:txEl>
                                              <p:pRg st="11" end="11"/>
                                            </p:txEl>
                                          </p:spTgt>
                                        </p:tgtEl>
                                      </p:cBhvr>
                                    </p:animEffect>
                                  </p:childTnLst>
                                </p:cTn>
                              </p:par>
                              <p:par>
                                <p:cTn id="95" presetID="10" presetClass="entr" presetSubtype="0" fill="hold" nodeType="withEffect">
                                  <p:stCondLst>
                                    <p:cond delay="0"/>
                                  </p:stCondLst>
                                  <p:childTnLst>
                                    <p:set>
                                      <p:cBhvr>
                                        <p:cTn id="96" dur="1" fill="hold">
                                          <p:stCondLst>
                                            <p:cond delay="0"/>
                                          </p:stCondLst>
                                        </p:cTn>
                                        <p:tgtEl>
                                          <p:spTgt spid="12"/>
                                        </p:tgtEl>
                                        <p:attrNameLst>
                                          <p:attrName>style.visibility</p:attrName>
                                        </p:attrNameLst>
                                      </p:cBhvr>
                                      <p:to>
                                        <p:strVal val="visible"/>
                                      </p:to>
                                    </p:set>
                                    <p:animEffect transition="in" filter="fade">
                                      <p:cBhvr>
                                        <p:cTn id="9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C47E33-8ACC-2AA2-960D-448D6D205278}"/>
              </a:ext>
            </a:extLst>
          </p:cNvPr>
          <p:cNvSpPr>
            <a:spLocks noGrp="1"/>
          </p:cNvSpPr>
          <p:nvPr>
            <p:ph type="title"/>
          </p:nvPr>
        </p:nvSpPr>
        <p:spPr/>
        <p:txBody>
          <a:bodyPr/>
          <a:lstStyle/>
          <a:p>
            <a:r>
              <a:rPr lang="en-US" dirty="0"/>
              <a:t>PM</a:t>
            </a:r>
            <a:r>
              <a:rPr lang="en-US" baseline="-25000" dirty="0"/>
              <a:t>2.5</a:t>
            </a:r>
            <a:r>
              <a:rPr lang="en-US" dirty="0"/>
              <a:t> in Atlanta, 2010-2019</a:t>
            </a:r>
          </a:p>
        </p:txBody>
      </p:sp>
      <p:pic>
        <p:nvPicPr>
          <p:cNvPr id="4" name="Picture 3">
            <a:extLst>
              <a:ext uri="{FF2B5EF4-FFF2-40B4-BE49-F238E27FC236}">
                <a16:creationId xmlns:a16="http://schemas.microsoft.com/office/drawing/2014/main" id="{FB76D38C-96FE-B328-D3C1-8F0941F328F1}"/>
              </a:ext>
            </a:extLst>
          </p:cNvPr>
          <p:cNvPicPr>
            <a:picLocks noChangeAspect="1"/>
          </p:cNvPicPr>
          <p:nvPr/>
        </p:nvPicPr>
        <p:blipFill rotWithShape="1">
          <a:blip r:embed="rId3"/>
          <a:srcRect l="18049" b="7184"/>
          <a:stretch/>
        </p:blipFill>
        <p:spPr>
          <a:xfrm>
            <a:off x="343125" y="3083975"/>
            <a:ext cx="2617612" cy="2000663"/>
          </a:xfrm>
          <a:prstGeom prst="rect">
            <a:avLst/>
          </a:prstGeom>
        </p:spPr>
      </p:pic>
      <p:pic>
        <p:nvPicPr>
          <p:cNvPr id="5" name="Picture 4">
            <a:extLst>
              <a:ext uri="{FF2B5EF4-FFF2-40B4-BE49-F238E27FC236}">
                <a16:creationId xmlns:a16="http://schemas.microsoft.com/office/drawing/2014/main" id="{58778C7C-2B09-E4B2-EB58-5E678D9CC893}"/>
              </a:ext>
            </a:extLst>
          </p:cNvPr>
          <p:cNvPicPr>
            <a:picLocks noChangeAspect="1"/>
          </p:cNvPicPr>
          <p:nvPr/>
        </p:nvPicPr>
        <p:blipFill rotWithShape="1">
          <a:blip r:embed="rId4"/>
          <a:srcRect l="18049" b="7184"/>
          <a:stretch/>
        </p:blipFill>
        <p:spPr>
          <a:xfrm>
            <a:off x="343125" y="1028699"/>
            <a:ext cx="2617612" cy="2000663"/>
          </a:xfrm>
          <a:prstGeom prst="rect">
            <a:avLst/>
          </a:prstGeom>
        </p:spPr>
      </p:pic>
      <p:pic>
        <p:nvPicPr>
          <p:cNvPr id="6" name="Picture 5">
            <a:extLst>
              <a:ext uri="{FF2B5EF4-FFF2-40B4-BE49-F238E27FC236}">
                <a16:creationId xmlns:a16="http://schemas.microsoft.com/office/drawing/2014/main" id="{1E748EC1-94A1-D202-682E-5B4B41FA3EC0}"/>
              </a:ext>
            </a:extLst>
          </p:cNvPr>
          <p:cNvPicPr>
            <a:picLocks noChangeAspect="1"/>
          </p:cNvPicPr>
          <p:nvPr/>
        </p:nvPicPr>
        <p:blipFill rotWithShape="1">
          <a:blip r:embed="rId5"/>
          <a:srcRect l="17702" b="7184"/>
          <a:stretch/>
        </p:blipFill>
        <p:spPr>
          <a:xfrm>
            <a:off x="2705326" y="1028699"/>
            <a:ext cx="2628674" cy="2000663"/>
          </a:xfrm>
          <a:prstGeom prst="rect">
            <a:avLst/>
          </a:prstGeom>
        </p:spPr>
      </p:pic>
      <p:pic>
        <p:nvPicPr>
          <p:cNvPr id="7" name="Picture 6">
            <a:extLst>
              <a:ext uri="{FF2B5EF4-FFF2-40B4-BE49-F238E27FC236}">
                <a16:creationId xmlns:a16="http://schemas.microsoft.com/office/drawing/2014/main" id="{309066E7-AB2B-E0D9-692C-7ED07095663C}"/>
              </a:ext>
            </a:extLst>
          </p:cNvPr>
          <p:cNvPicPr>
            <a:picLocks noChangeAspect="1"/>
          </p:cNvPicPr>
          <p:nvPr/>
        </p:nvPicPr>
        <p:blipFill rotWithShape="1">
          <a:blip r:embed="rId6"/>
          <a:srcRect l="17702" b="7184"/>
          <a:stretch/>
        </p:blipFill>
        <p:spPr>
          <a:xfrm>
            <a:off x="2705326" y="3083974"/>
            <a:ext cx="2628675" cy="2000663"/>
          </a:xfrm>
          <a:prstGeom prst="rect">
            <a:avLst/>
          </a:prstGeom>
        </p:spPr>
      </p:pic>
      <p:pic>
        <p:nvPicPr>
          <p:cNvPr id="8" name="Picture 7">
            <a:extLst>
              <a:ext uri="{FF2B5EF4-FFF2-40B4-BE49-F238E27FC236}">
                <a16:creationId xmlns:a16="http://schemas.microsoft.com/office/drawing/2014/main" id="{68907095-3197-8580-AA7E-2534BDAD5EA9}"/>
              </a:ext>
            </a:extLst>
          </p:cNvPr>
          <p:cNvPicPr>
            <a:picLocks noChangeAspect="1"/>
          </p:cNvPicPr>
          <p:nvPr/>
        </p:nvPicPr>
        <p:blipFill rotWithShape="1">
          <a:blip r:embed="rId7"/>
          <a:srcRect l="19167" t="-1" r="11955" b="5435"/>
          <a:stretch/>
        </p:blipFill>
        <p:spPr>
          <a:xfrm>
            <a:off x="5562600" y="1028699"/>
            <a:ext cx="2385019" cy="2209800"/>
          </a:xfrm>
          <a:prstGeom prst="rect">
            <a:avLst/>
          </a:prstGeom>
        </p:spPr>
      </p:pic>
      <p:sp>
        <p:nvSpPr>
          <p:cNvPr id="9" name="Content Placeholder 2">
            <a:extLst>
              <a:ext uri="{FF2B5EF4-FFF2-40B4-BE49-F238E27FC236}">
                <a16:creationId xmlns:a16="http://schemas.microsoft.com/office/drawing/2014/main" id="{4281AE83-BACE-A823-F643-4B9532EABF4D}"/>
              </a:ext>
            </a:extLst>
          </p:cNvPr>
          <p:cNvSpPr txBox="1">
            <a:spLocks/>
          </p:cNvSpPr>
          <p:nvPr/>
        </p:nvSpPr>
        <p:spPr bwMode="auto">
          <a:xfrm>
            <a:off x="5410200" y="3467098"/>
            <a:ext cx="3516263" cy="15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marL="342900" indent="-342900" algn="l" rtl="0" eaLnBrk="0" fontAlgn="base" hangingPunct="0">
              <a:spcBef>
                <a:spcPct val="20000"/>
              </a:spcBef>
              <a:spcAft>
                <a:spcPct val="0"/>
              </a:spcAft>
              <a:buClr>
                <a:srgbClr val="00A94F"/>
              </a:buClr>
              <a:buFont typeface="Arial" panose="020B0604020202020204" pitchFamily="34" charset="0"/>
              <a:buChar char="•"/>
              <a:defRPr sz="2400" kern="1200">
                <a:solidFill>
                  <a:schemeClr val="tx1"/>
                </a:solidFill>
                <a:latin typeface="+mn-lt"/>
                <a:ea typeface="MS PGothic" panose="020B0600070205080204" pitchFamily="34" charset="-128"/>
                <a:cs typeface="ＭＳ Ｐゴシック" charset="0"/>
              </a:defRPr>
            </a:lvl1pPr>
            <a:lvl2pPr marL="742950" indent="-285750" algn="l" rtl="0" eaLnBrk="0" fontAlgn="base" hangingPunct="0">
              <a:spcBef>
                <a:spcPct val="20000"/>
              </a:spcBef>
              <a:spcAft>
                <a:spcPct val="0"/>
              </a:spcAft>
              <a:buClr>
                <a:srgbClr val="00A94F"/>
              </a:buClr>
              <a:buFont typeface="Arial" panose="020B0604020202020204" pitchFamily="34" charset="0"/>
              <a:buChar char="–"/>
              <a:defRPr sz="2400" kern="1200">
                <a:solidFill>
                  <a:schemeClr val="tx1"/>
                </a:solidFill>
                <a:latin typeface="+mn-lt"/>
                <a:ea typeface="MS PGothic" panose="020B0600070205080204" pitchFamily="34" charset="-128"/>
                <a:cs typeface="+mn-cs"/>
              </a:defRPr>
            </a:lvl2pPr>
            <a:lvl3pPr marL="1143000" indent="-228600" algn="l" rtl="0" eaLnBrk="0" fontAlgn="base" hangingPunct="0">
              <a:spcBef>
                <a:spcPct val="20000"/>
              </a:spcBef>
              <a:spcAft>
                <a:spcPct val="0"/>
              </a:spcAft>
              <a:buClr>
                <a:srgbClr val="00A94F"/>
              </a:buClr>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rtl="0" eaLnBrk="0" fontAlgn="base" hangingPunct="0">
              <a:spcBef>
                <a:spcPct val="20000"/>
              </a:spcBef>
              <a:spcAft>
                <a:spcPct val="0"/>
              </a:spcAft>
              <a:buClr>
                <a:srgbClr val="00A94F"/>
              </a:buClr>
              <a:buFont typeface="Arial" panose="020B0604020202020204" pitchFamily="34" charset="0"/>
              <a:buChar char="–"/>
              <a:defRPr sz="2400" kern="1200">
                <a:solidFill>
                  <a:schemeClr val="tx1"/>
                </a:solidFill>
                <a:latin typeface="+mn-lt"/>
                <a:ea typeface="MS PGothic" panose="020B0600070205080204" pitchFamily="34" charset="-128"/>
                <a:cs typeface="+mn-cs"/>
              </a:defRPr>
            </a:lvl4pPr>
            <a:lvl5pPr marL="2057400" indent="-228600" algn="l" rtl="0" eaLnBrk="0" fontAlgn="base" hangingPunct="0">
              <a:spcBef>
                <a:spcPct val="20000"/>
              </a:spcBef>
              <a:spcAft>
                <a:spcPct val="0"/>
              </a:spcAft>
              <a:buClr>
                <a:srgbClr val="00A94F"/>
              </a:buClr>
              <a:buFont typeface="Arial" panose="020B0604020202020204" pitchFamily="34" charset="0"/>
              <a:buChar char="»"/>
              <a:defRPr sz="2400" kern="1200">
                <a:solidFill>
                  <a:schemeClr val="tx1"/>
                </a:solidFill>
                <a:latin typeface="+mn-lt"/>
                <a:ea typeface="MS PGothic" panose="020B0600070205080204" pitchFamily="34" charset="-128"/>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en-US" altLang="en-US" sz="2200" u="sng" dirty="0"/>
              <a:t>Annual PM2.5 Standards</a:t>
            </a:r>
          </a:p>
          <a:p>
            <a:r>
              <a:rPr lang="en-US" altLang="en-US" sz="2200" dirty="0"/>
              <a:t>EPA (US): 12 </a:t>
            </a:r>
            <a:r>
              <a:rPr lang="en-US" altLang="en-US" sz="2200" dirty="0">
                <a:sym typeface="Wingdings" panose="05000000000000000000" pitchFamily="2" charset="2"/>
              </a:rPr>
              <a:t> 9 µg/m</a:t>
            </a:r>
            <a:r>
              <a:rPr lang="en-US" altLang="en-US" sz="2200" baseline="30000" dirty="0">
                <a:sym typeface="Wingdings" panose="05000000000000000000" pitchFamily="2" charset="2"/>
              </a:rPr>
              <a:t>3</a:t>
            </a:r>
            <a:endParaRPr lang="en-US" altLang="en-US" sz="2200" baseline="30000" dirty="0"/>
          </a:p>
          <a:p>
            <a:r>
              <a:rPr lang="en-US" altLang="en-US" sz="2200" dirty="0"/>
              <a:t>WHO: 5 </a:t>
            </a:r>
            <a:r>
              <a:rPr lang="en-US" altLang="en-US" sz="2200" dirty="0">
                <a:sym typeface="Wingdings" panose="05000000000000000000" pitchFamily="2" charset="2"/>
              </a:rPr>
              <a:t>µg/m</a:t>
            </a:r>
            <a:r>
              <a:rPr lang="en-US" altLang="en-US" sz="2200" baseline="30000" dirty="0">
                <a:sym typeface="Wingdings" panose="05000000000000000000" pitchFamily="2" charset="2"/>
              </a:rPr>
              <a:t>3</a:t>
            </a:r>
            <a:r>
              <a:rPr lang="en-US" altLang="en-US" sz="2200" dirty="0"/>
              <a:t> </a:t>
            </a:r>
          </a:p>
          <a:p>
            <a:pPr marL="0" indent="0">
              <a:buFont typeface="Arial" panose="020B0604020202020204" pitchFamily="34" charset="0"/>
              <a:buNone/>
            </a:pPr>
            <a:endParaRPr lang="en-US" altLang="en-US" dirty="0"/>
          </a:p>
        </p:txBody>
      </p:sp>
    </p:spTree>
    <p:extLst>
      <p:ext uri="{BB962C8B-B14F-4D97-AF65-F5344CB8AC3E}">
        <p14:creationId xmlns:p14="http://schemas.microsoft.com/office/powerpoint/2010/main" val="4038928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left)">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C4B96D8-699C-6F38-DCA4-2A46F4B283F4}"/>
              </a:ext>
            </a:extLst>
          </p:cNvPr>
          <p:cNvSpPr>
            <a:spLocks noGrp="1"/>
          </p:cNvSpPr>
          <p:nvPr>
            <p:ph idx="1"/>
          </p:nvPr>
        </p:nvSpPr>
        <p:spPr>
          <a:xfrm>
            <a:off x="457200" y="361950"/>
            <a:ext cx="8229600" cy="4324350"/>
          </a:xfrm>
        </p:spPr>
        <p:txBody>
          <a:bodyPr/>
          <a:lstStyle/>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lgn="ctr">
              <a:buNone/>
            </a:pPr>
            <a:r>
              <a:rPr lang="en-US" sz="2800" dirty="0">
                <a:solidFill>
                  <a:srgbClr val="00A94F"/>
                </a:solidFill>
              </a:rPr>
              <a:t>Results</a:t>
            </a:r>
          </a:p>
        </p:txBody>
      </p:sp>
    </p:spTree>
    <p:extLst>
      <p:ext uri="{BB962C8B-B14F-4D97-AF65-F5344CB8AC3E}">
        <p14:creationId xmlns:p14="http://schemas.microsoft.com/office/powerpoint/2010/main" val="35886353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F35843-D87B-CF2C-742F-1F69B5D0D7EC}"/>
              </a:ext>
            </a:extLst>
          </p:cNvPr>
          <p:cNvSpPr>
            <a:spLocks noGrp="1"/>
          </p:cNvSpPr>
          <p:nvPr>
            <p:ph type="title"/>
          </p:nvPr>
        </p:nvSpPr>
        <p:spPr/>
        <p:txBody>
          <a:bodyPr/>
          <a:lstStyle/>
          <a:p>
            <a:r>
              <a:rPr lang="en-US" dirty="0"/>
              <a:t>Results – model check(s)</a:t>
            </a:r>
          </a:p>
        </p:txBody>
      </p:sp>
      <p:sp>
        <p:nvSpPr>
          <p:cNvPr id="9" name="Rectangle 8">
            <a:extLst>
              <a:ext uri="{FF2B5EF4-FFF2-40B4-BE49-F238E27FC236}">
                <a16:creationId xmlns:a16="http://schemas.microsoft.com/office/drawing/2014/main" id="{BBC72868-E536-3C2A-673D-BFF0204D7CD6}"/>
              </a:ext>
            </a:extLst>
          </p:cNvPr>
          <p:cNvSpPr/>
          <p:nvPr/>
        </p:nvSpPr>
        <p:spPr>
          <a:xfrm>
            <a:off x="6096000" y="4827032"/>
            <a:ext cx="914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81AB286F-94A5-390D-B0E5-9AA3CC290CE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563983" y="1868799"/>
            <a:ext cx="4654453" cy="2366523"/>
          </a:xfrm>
          <a:prstGeom prst="rect">
            <a:avLst/>
          </a:prstGeom>
        </p:spPr>
      </p:pic>
      <p:pic>
        <p:nvPicPr>
          <p:cNvPr id="4" name="Picture 3">
            <a:extLst>
              <a:ext uri="{FF2B5EF4-FFF2-40B4-BE49-F238E27FC236}">
                <a16:creationId xmlns:a16="http://schemas.microsoft.com/office/drawing/2014/main" id="{E70C9E5B-321F-A45D-6493-E8A3984093B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530447" y="1047750"/>
            <a:ext cx="5676901" cy="344060"/>
          </a:xfrm>
          <a:prstGeom prst="rect">
            <a:avLst/>
          </a:prstGeom>
        </p:spPr>
      </p:pic>
      <p:sp>
        <p:nvSpPr>
          <p:cNvPr id="22" name="Arc 21">
            <a:extLst>
              <a:ext uri="{FF2B5EF4-FFF2-40B4-BE49-F238E27FC236}">
                <a16:creationId xmlns:a16="http://schemas.microsoft.com/office/drawing/2014/main" id="{E83D7D52-C103-F8C3-8B42-E4ACB9945F4A}"/>
              </a:ext>
            </a:extLst>
          </p:cNvPr>
          <p:cNvSpPr/>
          <p:nvPr/>
        </p:nvSpPr>
        <p:spPr>
          <a:xfrm rot="20805052" flipH="1">
            <a:off x="1077380" y="1218337"/>
            <a:ext cx="1379849" cy="2407271"/>
          </a:xfrm>
          <a:prstGeom prst="arc">
            <a:avLst>
              <a:gd name="adj1" fmla="val 16200000"/>
              <a:gd name="adj2" fmla="val 3674834"/>
            </a:avLst>
          </a:prstGeom>
          <a:ln w="34925">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 name="Arc 22">
            <a:extLst>
              <a:ext uri="{FF2B5EF4-FFF2-40B4-BE49-F238E27FC236}">
                <a16:creationId xmlns:a16="http://schemas.microsoft.com/office/drawing/2014/main" id="{EFAC1948-86D6-51E3-E2CA-7A1D8490009C}"/>
              </a:ext>
            </a:extLst>
          </p:cNvPr>
          <p:cNvSpPr/>
          <p:nvPr/>
        </p:nvSpPr>
        <p:spPr>
          <a:xfrm rot="20805052" flipH="1">
            <a:off x="1027775" y="1213808"/>
            <a:ext cx="1449647" cy="1822700"/>
          </a:xfrm>
          <a:prstGeom prst="arc">
            <a:avLst>
              <a:gd name="adj1" fmla="val 16200000"/>
              <a:gd name="adj2" fmla="val 3674834"/>
            </a:avLst>
          </a:prstGeom>
          <a:ln w="34925">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Arc 23">
            <a:extLst>
              <a:ext uri="{FF2B5EF4-FFF2-40B4-BE49-F238E27FC236}">
                <a16:creationId xmlns:a16="http://schemas.microsoft.com/office/drawing/2014/main" id="{6782478F-5E31-9F64-9D25-1F56B66CAEC0}"/>
              </a:ext>
            </a:extLst>
          </p:cNvPr>
          <p:cNvSpPr/>
          <p:nvPr/>
        </p:nvSpPr>
        <p:spPr>
          <a:xfrm rot="20805052" flipH="1">
            <a:off x="1129417" y="1262488"/>
            <a:ext cx="946719" cy="1326402"/>
          </a:xfrm>
          <a:prstGeom prst="arc">
            <a:avLst>
              <a:gd name="adj1" fmla="val 16200000"/>
              <a:gd name="adj2" fmla="val 3674834"/>
            </a:avLst>
          </a:prstGeom>
          <a:ln w="34925">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063697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F35843-D87B-CF2C-742F-1F69B5D0D7EC}"/>
              </a:ext>
            </a:extLst>
          </p:cNvPr>
          <p:cNvSpPr>
            <a:spLocks noGrp="1"/>
          </p:cNvSpPr>
          <p:nvPr>
            <p:ph type="title"/>
          </p:nvPr>
        </p:nvSpPr>
        <p:spPr/>
        <p:txBody>
          <a:bodyPr/>
          <a:lstStyle/>
          <a:p>
            <a:r>
              <a:rPr lang="en-US" dirty="0"/>
              <a:t>Results – clinical outcomes</a:t>
            </a:r>
          </a:p>
        </p:txBody>
      </p:sp>
      <p:sp>
        <p:nvSpPr>
          <p:cNvPr id="9" name="Rectangle 8">
            <a:extLst>
              <a:ext uri="{FF2B5EF4-FFF2-40B4-BE49-F238E27FC236}">
                <a16:creationId xmlns:a16="http://schemas.microsoft.com/office/drawing/2014/main" id="{BBC72868-E536-3C2A-673D-BFF0204D7CD6}"/>
              </a:ext>
            </a:extLst>
          </p:cNvPr>
          <p:cNvSpPr/>
          <p:nvPr/>
        </p:nvSpPr>
        <p:spPr>
          <a:xfrm>
            <a:off x="6096000" y="4827032"/>
            <a:ext cx="914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E70C9E5B-321F-A45D-6493-E8A3984093B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530447" y="1047750"/>
            <a:ext cx="5676901" cy="344060"/>
          </a:xfrm>
          <a:prstGeom prst="rect">
            <a:avLst/>
          </a:prstGeom>
        </p:spPr>
      </p:pic>
      <p:pic>
        <p:nvPicPr>
          <p:cNvPr id="5" name="Picture 4">
            <a:extLst>
              <a:ext uri="{FF2B5EF4-FFF2-40B4-BE49-F238E27FC236}">
                <a16:creationId xmlns:a16="http://schemas.microsoft.com/office/drawing/2014/main" id="{DBDBA75D-D5B1-700D-7BB7-761DC25CE600}"/>
              </a:ext>
            </a:extLst>
          </p:cNvPr>
          <p:cNvPicPr>
            <a:picLocks noChangeAspect="1"/>
          </p:cNvPicPr>
          <p:nvPr/>
        </p:nvPicPr>
        <p:blipFill rotWithShape="1">
          <a:blip r:embed="rId4"/>
          <a:srcRect b="8109"/>
          <a:stretch/>
        </p:blipFill>
        <p:spPr>
          <a:xfrm>
            <a:off x="872409" y="1656338"/>
            <a:ext cx="4526727" cy="2095353"/>
          </a:xfrm>
          <a:prstGeom prst="rect">
            <a:avLst/>
          </a:prstGeom>
        </p:spPr>
      </p:pic>
      <p:graphicFrame>
        <p:nvGraphicFramePr>
          <p:cNvPr id="6" name="Table 6">
            <a:extLst>
              <a:ext uri="{FF2B5EF4-FFF2-40B4-BE49-F238E27FC236}">
                <a16:creationId xmlns:a16="http://schemas.microsoft.com/office/drawing/2014/main" id="{A302A985-8FCA-BF5F-CDE1-D158891FFFC2}"/>
              </a:ext>
            </a:extLst>
          </p:cNvPr>
          <p:cNvGraphicFramePr>
            <a:graphicFrameLocks noGrp="1"/>
          </p:cNvGraphicFramePr>
          <p:nvPr>
            <p:extLst>
              <p:ext uri="{D42A27DB-BD31-4B8C-83A1-F6EECF244321}">
                <p14:modId xmlns:p14="http://schemas.microsoft.com/office/powerpoint/2010/main" val="485755112"/>
              </p:ext>
            </p:extLst>
          </p:nvPr>
        </p:nvGraphicFramePr>
        <p:xfrm>
          <a:off x="5492848" y="1656338"/>
          <a:ext cx="3124200" cy="1722436"/>
        </p:xfrm>
        <a:graphic>
          <a:graphicData uri="http://schemas.openxmlformats.org/drawingml/2006/table">
            <a:tbl>
              <a:tblPr firstRow="1" bandRow="1">
                <a:tableStyleId>{5C22544A-7EE6-4342-B048-85BDC9FD1C3A}</a:tableStyleId>
              </a:tblPr>
              <a:tblGrid>
                <a:gridCol w="2169583">
                  <a:extLst>
                    <a:ext uri="{9D8B030D-6E8A-4147-A177-3AD203B41FA5}">
                      <a16:colId xmlns:a16="http://schemas.microsoft.com/office/drawing/2014/main" val="3299892766"/>
                    </a:ext>
                  </a:extLst>
                </a:gridCol>
                <a:gridCol w="954617">
                  <a:extLst>
                    <a:ext uri="{9D8B030D-6E8A-4147-A177-3AD203B41FA5}">
                      <a16:colId xmlns:a16="http://schemas.microsoft.com/office/drawing/2014/main" val="1523571509"/>
                    </a:ext>
                  </a:extLst>
                </a:gridCol>
              </a:tblGrid>
              <a:tr h="430609">
                <a:tc>
                  <a:txBody>
                    <a:bodyPr/>
                    <a:lstStyle/>
                    <a:p>
                      <a:pPr algn="ctr"/>
                      <a:r>
                        <a:rPr lang="en-US" dirty="0"/>
                        <a:t>Outcome</a:t>
                      </a:r>
                    </a:p>
                  </a:txBody>
                  <a:tcPr/>
                </a:tc>
                <a:tc>
                  <a:txBody>
                    <a:bodyPr/>
                    <a:lstStyle/>
                    <a:p>
                      <a:pPr algn="ctr"/>
                      <a:r>
                        <a:rPr lang="en-US" dirty="0"/>
                        <a:t>Result</a:t>
                      </a:r>
                    </a:p>
                  </a:txBody>
                  <a:tcPr/>
                </a:tc>
                <a:extLst>
                  <a:ext uri="{0D108BD9-81ED-4DB2-BD59-A6C34878D82A}">
                    <a16:rowId xmlns:a16="http://schemas.microsoft.com/office/drawing/2014/main" val="4273595450"/>
                  </a:ext>
                </a:extLst>
              </a:tr>
              <a:tr h="430609">
                <a:tc>
                  <a:txBody>
                    <a:bodyPr/>
                    <a:lstStyle/>
                    <a:p>
                      <a:pPr algn="ctr"/>
                      <a:r>
                        <a:rPr lang="en-US" dirty="0"/>
                        <a:t>Hospital days (count)</a:t>
                      </a:r>
                    </a:p>
                  </a:txBody>
                  <a:tcPr/>
                </a:tc>
                <a:tc>
                  <a:txBody>
                    <a:bodyPr/>
                    <a:lstStyle/>
                    <a:p>
                      <a:pPr algn="ctr"/>
                      <a:r>
                        <a:rPr lang="en-US" dirty="0"/>
                        <a:t>+</a:t>
                      </a:r>
                    </a:p>
                  </a:txBody>
                  <a:tcPr/>
                </a:tc>
                <a:extLst>
                  <a:ext uri="{0D108BD9-81ED-4DB2-BD59-A6C34878D82A}">
                    <a16:rowId xmlns:a16="http://schemas.microsoft.com/office/drawing/2014/main" val="742220339"/>
                  </a:ext>
                </a:extLst>
              </a:tr>
              <a:tr h="430609">
                <a:tc>
                  <a:txBody>
                    <a:bodyPr/>
                    <a:lstStyle/>
                    <a:p>
                      <a:pPr algn="ctr"/>
                      <a:r>
                        <a:rPr lang="en-US" dirty="0"/>
                        <a:t>ED visits (count)</a:t>
                      </a:r>
                    </a:p>
                  </a:txBody>
                  <a:tcPr/>
                </a:tc>
                <a:tc>
                  <a:txBody>
                    <a:bodyPr/>
                    <a:lstStyle/>
                    <a:p>
                      <a:pPr algn="ctr"/>
                      <a:r>
                        <a:rPr lang="en-US" dirty="0"/>
                        <a:t>NS</a:t>
                      </a:r>
                    </a:p>
                  </a:txBody>
                  <a:tcPr/>
                </a:tc>
                <a:extLst>
                  <a:ext uri="{0D108BD9-81ED-4DB2-BD59-A6C34878D82A}">
                    <a16:rowId xmlns:a16="http://schemas.microsoft.com/office/drawing/2014/main" val="1984029102"/>
                  </a:ext>
                </a:extLst>
              </a:tr>
              <a:tr h="430609">
                <a:tc>
                  <a:txBody>
                    <a:bodyPr/>
                    <a:lstStyle/>
                    <a:p>
                      <a:pPr algn="ctr"/>
                      <a:r>
                        <a:rPr lang="en-US" dirty="0"/>
                        <a:t>ED + hospital days</a:t>
                      </a:r>
                    </a:p>
                  </a:txBody>
                  <a:tcPr/>
                </a:tc>
                <a:tc>
                  <a:txBody>
                    <a:bodyPr/>
                    <a:lstStyle/>
                    <a:p>
                      <a:pPr algn="ctr"/>
                      <a:r>
                        <a:rPr lang="en-US" dirty="0"/>
                        <a:t>NS</a:t>
                      </a:r>
                    </a:p>
                  </a:txBody>
                  <a:tcPr/>
                </a:tc>
                <a:extLst>
                  <a:ext uri="{0D108BD9-81ED-4DB2-BD59-A6C34878D82A}">
                    <a16:rowId xmlns:a16="http://schemas.microsoft.com/office/drawing/2014/main" val="3818743223"/>
                  </a:ext>
                </a:extLst>
              </a:tr>
            </a:tbl>
          </a:graphicData>
        </a:graphic>
      </p:graphicFrame>
      <p:sp>
        <p:nvSpPr>
          <p:cNvPr id="7" name="Content Placeholder 2">
            <a:extLst>
              <a:ext uri="{FF2B5EF4-FFF2-40B4-BE49-F238E27FC236}">
                <a16:creationId xmlns:a16="http://schemas.microsoft.com/office/drawing/2014/main" id="{3895C3E6-1BC6-9F7F-D44F-7BBAD890CE48}"/>
              </a:ext>
            </a:extLst>
          </p:cNvPr>
          <p:cNvSpPr txBox="1">
            <a:spLocks/>
          </p:cNvSpPr>
          <p:nvPr/>
        </p:nvSpPr>
        <p:spPr bwMode="auto">
          <a:xfrm>
            <a:off x="5551537" y="3562350"/>
            <a:ext cx="3135263" cy="15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marL="342900" indent="-342900" algn="l" rtl="0" eaLnBrk="0" fontAlgn="base" hangingPunct="0">
              <a:spcBef>
                <a:spcPct val="20000"/>
              </a:spcBef>
              <a:spcAft>
                <a:spcPct val="0"/>
              </a:spcAft>
              <a:buClr>
                <a:srgbClr val="00A94F"/>
              </a:buClr>
              <a:buFont typeface="Arial" panose="020B0604020202020204" pitchFamily="34" charset="0"/>
              <a:buChar char="•"/>
              <a:defRPr sz="2400" kern="1200">
                <a:solidFill>
                  <a:schemeClr val="tx1"/>
                </a:solidFill>
                <a:latin typeface="+mn-lt"/>
                <a:ea typeface="MS PGothic" panose="020B0600070205080204" pitchFamily="34" charset="-128"/>
                <a:cs typeface="ＭＳ Ｐゴシック" charset="0"/>
              </a:defRPr>
            </a:lvl1pPr>
            <a:lvl2pPr marL="742950" indent="-285750" algn="l" rtl="0" eaLnBrk="0" fontAlgn="base" hangingPunct="0">
              <a:spcBef>
                <a:spcPct val="20000"/>
              </a:spcBef>
              <a:spcAft>
                <a:spcPct val="0"/>
              </a:spcAft>
              <a:buClr>
                <a:srgbClr val="00A94F"/>
              </a:buClr>
              <a:buFont typeface="Arial" panose="020B0604020202020204" pitchFamily="34" charset="0"/>
              <a:buChar char="–"/>
              <a:defRPr sz="2400" kern="1200">
                <a:solidFill>
                  <a:schemeClr val="tx1"/>
                </a:solidFill>
                <a:latin typeface="+mn-lt"/>
                <a:ea typeface="MS PGothic" panose="020B0600070205080204" pitchFamily="34" charset="-128"/>
                <a:cs typeface="+mn-cs"/>
              </a:defRPr>
            </a:lvl2pPr>
            <a:lvl3pPr marL="1143000" indent="-228600" algn="l" rtl="0" eaLnBrk="0" fontAlgn="base" hangingPunct="0">
              <a:spcBef>
                <a:spcPct val="20000"/>
              </a:spcBef>
              <a:spcAft>
                <a:spcPct val="0"/>
              </a:spcAft>
              <a:buClr>
                <a:srgbClr val="00A94F"/>
              </a:buClr>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rtl="0" eaLnBrk="0" fontAlgn="base" hangingPunct="0">
              <a:spcBef>
                <a:spcPct val="20000"/>
              </a:spcBef>
              <a:spcAft>
                <a:spcPct val="0"/>
              </a:spcAft>
              <a:buClr>
                <a:srgbClr val="00A94F"/>
              </a:buClr>
              <a:buFont typeface="Arial" panose="020B0604020202020204" pitchFamily="34" charset="0"/>
              <a:buChar char="–"/>
              <a:defRPr sz="2400" kern="1200">
                <a:solidFill>
                  <a:schemeClr val="tx1"/>
                </a:solidFill>
                <a:latin typeface="+mn-lt"/>
                <a:ea typeface="MS PGothic" panose="020B0600070205080204" pitchFamily="34" charset="-128"/>
                <a:cs typeface="+mn-cs"/>
              </a:defRPr>
            </a:lvl4pPr>
            <a:lvl5pPr marL="2057400" indent="-228600" algn="l" rtl="0" eaLnBrk="0" fontAlgn="base" hangingPunct="0">
              <a:spcBef>
                <a:spcPct val="20000"/>
              </a:spcBef>
              <a:spcAft>
                <a:spcPct val="0"/>
              </a:spcAft>
              <a:buClr>
                <a:srgbClr val="00A94F"/>
              </a:buClr>
              <a:buFont typeface="Arial" panose="020B0604020202020204" pitchFamily="34" charset="0"/>
              <a:buChar char="»"/>
              <a:defRPr sz="2400" kern="1200">
                <a:solidFill>
                  <a:schemeClr val="tx1"/>
                </a:solidFill>
                <a:latin typeface="+mn-lt"/>
                <a:ea typeface="MS PGothic" panose="020B0600070205080204" pitchFamily="34" charset="-128"/>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en-US" altLang="en-US" sz="2200" u="sng" dirty="0"/>
              <a:t>Annual PM2.5 Standards</a:t>
            </a:r>
          </a:p>
          <a:p>
            <a:pPr marL="0" indent="0">
              <a:buNone/>
            </a:pPr>
            <a:r>
              <a:rPr lang="en-US" altLang="en-US" sz="2200" dirty="0"/>
              <a:t>EPA (US): 12 </a:t>
            </a:r>
            <a:r>
              <a:rPr lang="en-US" altLang="en-US" sz="2200" dirty="0">
                <a:sym typeface="Wingdings" panose="05000000000000000000" pitchFamily="2" charset="2"/>
              </a:rPr>
              <a:t> 9 µg/m</a:t>
            </a:r>
            <a:r>
              <a:rPr lang="en-US" altLang="en-US" sz="2200" baseline="30000" dirty="0">
                <a:sym typeface="Wingdings" panose="05000000000000000000" pitchFamily="2" charset="2"/>
              </a:rPr>
              <a:t>3</a:t>
            </a:r>
            <a:endParaRPr lang="en-US" altLang="en-US" sz="2200" baseline="30000" dirty="0"/>
          </a:p>
          <a:p>
            <a:pPr marL="0" indent="0">
              <a:buNone/>
            </a:pPr>
            <a:r>
              <a:rPr lang="en-US" altLang="en-US" sz="2200" dirty="0"/>
              <a:t>     IRR 36.5%</a:t>
            </a:r>
          </a:p>
          <a:p>
            <a:pPr marL="0" indent="0">
              <a:buFont typeface="Arial" panose="020B0604020202020204" pitchFamily="34" charset="0"/>
              <a:buNone/>
            </a:pPr>
            <a:endParaRPr lang="en-US" altLang="en-US" dirty="0"/>
          </a:p>
        </p:txBody>
      </p:sp>
      <p:sp>
        <p:nvSpPr>
          <p:cNvPr id="8" name="Arrow: Down 7">
            <a:extLst>
              <a:ext uri="{FF2B5EF4-FFF2-40B4-BE49-F238E27FC236}">
                <a16:creationId xmlns:a16="http://schemas.microsoft.com/office/drawing/2014/main" id="{E7F78A58-3D19-B4C3-F1ED-3B0B00D36842}"/>
              </a:ext>
            </a:extLst>
          </p:cNvPr>
          <p:cNvSpPr/>
          <p:nvPr/>
        </p:nvSpPr>
        <p:spPr>
          <a:xfrm>
            <a:off x="5747569" y="4400550"/>
            <a:ext cx="196031" cy="42648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967471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F35843-D87B-CF2C-742F-1F69B5D0D7EC}"/>
              </a:ext>
            </a:extLst>
          </p:cNvPr>
          <p:cNvSpPr>
            <a:spLocks noGrp="1"/>
          </p:cNvSpPr>
          <p:nvPr>
            <p:ph type="title"/>
          </p:nvPr>
        </p:nvSpPr>
        <p:spPr/>
        <p:txBody>
          <a:bodyPr/>
          <a:lstStyle/>
          <a:p>
            <a:r>
              <a:rPr lang="en-US" dirty="0"/>
              <a:t>Results – clinical outcomes</a:t>
            </a:r>
          </a:p>
        </p:txBody>
      </p:sp>
      <p:sp>
        <p:nvSpPr>
          <p:cNvPr id="9" name="Rectangle 8">
            <a:extLst>
              <a:ext uri="{FF2B5EF4-FFF2-40B4-BE49-F238E27FC236}">
                <a16:creationId xmlns:a16="http://schemas.microsoft.com/office/drawing/2014/main" id="{BBC72868-E536-3C2A-673D-BFF0204D7CD6}"/>
              </a:ext>
            </a:extLst>
          </p:cNvPr>
          <p:cNvSpPr/>
          <p:nvPr/>
        </p:nvSpPr>
        <p:spPr>
          <a:xfrm>
            <a:off x="6096000" y="4827032"/>
            <a:ext cx="914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E70C9E5B-321F-A45D-6493-E8A3984093B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530447" y="1047750"/>
            <a:ext cx="5676901" cy="344060"/>
          </a:xfrm>
          <a:prstGeom prst="rect">
            <a:avLst/>
          </a:prstGeom>
        </p:spPr>
      </p:pic>
      <p:pic>
        <p:nvPicPr>
          <p:cNvPr id="5" name="Picture 4">
            <a:extLst>
              <a:ext uri="{FF2B5EF4-FFF2-40B4-BE49-F238E27FC236}">
                <a16:creationId xmlns:a16="http://schemas.microsoft.com/office/drawing/2014/main" id="{DBDBA75D-D5B1-700D-7BB7-761DC25CE60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38200" y="1639460"/>
            <a:ext cx="4572000" cy="2260543"/>
          </a:xfrm>
          <a:prstGeom prst="rect">
            <a:avLst/>
          </a:prstGeom>
        </p:spPr>
      </p:pic>
      <p:graphicFrame>
        <p:nvGraphicFramePr>
          <p:cNvPr id="3" name="Table 6">
            <a:extLst>
              <a:ext uri="{FF2B5EF4-FFF2-40B4-BE49-F238E27FC236}">
                <a16:creationId xmlns:a16="http://schemas.microsoft.com/office/drawing/2014/main" id="{4FBBCC93-4762-EBFF-2CB5-FDB2F0AC1299}"/>
              </a:ext>
            </a:extLst>
          </p:cNvPr>
          <p:cNvGraphicFramePr>
            <a:graphicFrameLocks noGrp="1"/>
          </p:cNvGraphicFramePr>
          <p:nvPr>
            <p:extLst>
              <p:ext uri="{D42A27DB-BD31-4B8C-83A1-F6EECF244321}">
                <p14:modId xmlns:p14="http://schemas.microsoft.com/office/powerpoint/2010/main" val="3826662987"/>
              </p:ext>
            </p:extLst>
          </p:nvPr>
        </p:nvGraphicFramePr>
        <p:xfrm>
          <a:off x="5486400" y="1651668"/>
          <a:ext cx="3124200" cy="2583654"/>
        </p:xfrm>
        <a:graphic>
          <a:graphicData uri="http://schemas.openxmlformats.org/drawingml/2006/table">
            <a:tbl>
              <a:tblPr firstRow="1" bandRow="1">
                <a:tableStyleId>{5C22544A-7EE6-4342-B048-85BDC9FD1C3A}</a:tableStyleId>
              </a:tblPr>
              <a:tblGrid>
                <a:gridCol w="2169583">
                  <a:extLst>
                    <a:ext uri="{9D8B030D-6E8A-4147-A177-3AD203B41FA5}">
                      <a16:colId xmlns:a16="http://schemas.microsoft.com/office/drawing/2014/main" val="3299892766"/>
                    </a:ext>
                  </a:extLst>
                </a:gridCol>
                <a:gridCol w="954617">
                  <a:extLst>
                    <a:ext uri="{9D8B030D-6E8A-4147-A177-3AD203B41FA5}">
                      <a16:colId xmlns:a16="http://schemas.microsoft.com/office/drawing/2014/main" val="1523571509"/>
                    </a:ext>
                  </a:extLst>
                </a:gridCol>
              </a:tblGrid>
              <a:tr h="430609">
                <a:tc>
                  <a:txBody>
                    <a:bodyPr/>
                    <a:lstStyle/>
                    <a:p>
                      <a:pPr algn="ctr"/>
                      <a:r>
                        <a:rPr lang="en-US" dirty="0"/>
                        <a:t>Outcome</a:t>
                      </a:r>
                    </a:p>
                  </a:txBody>
                  <a:tcPr/>
                </a:tc>
                <a:tc>
                  <a:txBody>
                    <a:bodyPr/>
                    <a:lstStyle/>
                    <a:p>
                      <a:pPr algn="ctr"/>
                      <a:r>
                        <a:rPr lang="en-US" dirty="0"/>
                        <a:t>Result</a:t>
                      </a:r>
                    </a:p>
                  </a:txBody>
                  <a:tcPr/>
                </a:tc>
                <a:extLst>
                  <a:ext uri="{0D108BD9-81ED-4DB2-BD59-A6C34878D82A}">
                    <a16:rowId xmlns:a16="http://schemas.microsoft.com/office/drawing/2014/main" val="4273595450"/>
                  </a:ext>
                </a:extLst>
              </a:tr>
              <a:tr h="430609">
                <a:tc>
                  <a:txBody>
                    <a:bodyPr/>
                    <a:lstStyle/>
                    <a:p>
                      <a:pPr algn="ctr"/>
                      <a:r>
                        <a:rPr lang="en-US" dirty="0"/>
                        <a:t>Hospital days (count)</a:t>
                      </a:r>
                    </a:p>
                  </a:txBody>
                  <a:tcPr/>
                </a:tc>
                <a:tc>
                  <a:txBody>
                    <a:bodyPr/>
                    <a:lstStyle/>
                    <a:p>
                      <a:pPr algn="ctr"/>
                      <a:r>
                        <a:rPr lang="en-US" dirty="0"/>
                        <a:t>+</a:t>
                      </a:r>
                    </a:p>
                  </a:txBody>
                  <a:tcPr/>
                </a:tc>
                <a:extLst>
                  <a:ext uri="{0D108BD9-81ED-4DB2-BD59-A6C34878D82A}">
                    <a16:rowId xmlns:a16="http://schemas.microsoft.com/office/drawing/2014/main" val="742220339"/>
                  </a:ext>
                </a:extLst>
              </a:tr>
              <a:tr h="430609">
                <a:tc>
                  <a:txBody>
                    <a:bodyPr/>
                    <a:lstStyle/>
                    <a:p>
                      <a:pPr algn="ctr"/>
                      <a:r>
                        <a:rPr lang="en-US" dirty="0"/>
                        <a:t>ED visits (count)</a:t>
                      </a:r>
                    </a:p>
                  </a:txBody>
                  <a:tcPr/>
                </a:tc>
                <a:tc>
                  <a:txBody>
                    <a:bodyPr/>
                    <a:lstStyle/>
                    <a:p>
                      <a:pPr algn="ctr"/>
                      <a:r>
                        <a:rPr lang="en-US" dirty="0"/>
                        <a:t>NS</a:t>
                      </a:r>
                    </a:p>
                  </a:txBody>
                  <a:tcPr/>
                </a:tc>
                <a:extLst>
                  <a:ext uri="{0D108BD9-81ED-4DB2-BD59-A6C34878D82A}">
                    <a16:rowId xmlns:a16="http://schemas.microsoft.com/office/drawing/2014/main" val="1984029102"/>
                  </a:ext>
                </a:extLst>
              </a:tr>
              <a:tr h="430609">
                <a:tc>
                  <a:txBody>
                    <a:bodyPr/>
                    <a:lstStyle/>
                    <a:p>
                      <a:pPr algn="ctr"/>
                      <a:r>
                        <a:rPr lang="en-US" dirty="0"/>
                        <a:t>ED + hospital days</a:t>
                      </a:r>
                    </a:p>
                  </a:txBody>
                  <a:tcPr/>
                </a:tc>
                <a:tc>
                  <a:txBody>
                    <a:bodyPr/>
                    <a:lstStyle/>
                    <a:p>
                      <a:pPr algn="ctr"/>
                      <a:r>
                        <a:rPr lang="en-US" dirty="0"/>
                        <a:t>NS</a:t>
                      </a:r>
                    </a:p>
                  </a:txBody>
                  <a:tcPr/>
                </a:tc>
                <a:extLst>
                  <a:ext uri="{0D108BD9-81ED-4DB2-BD59-A6C34878D82A}">
                    <a16:rowId xmlns:a16="http://schemas.microsoft.com/office/drawing/2014/main" val="3818743223"/>
                  </a:ext>
                </a:extLst>
              </a:tr>
              <a:tr h="430609">
                <a:tc>
                  <a:txBody>
                    <a:bodyPr/>
                    <a:lstStyle/>
                    <a:p>
                      <a:pPr algn="ctr"/>
                      <a:r>
                        <a:rPr lang="en-US" dirty="0"/>
                        <a:t>TCD (abnormal)</a:t>
                      </a:r>
                    </a:p>
                  </a:txBody>
                  <a:tcPr/>
                </a:tc>
                <a:tc>
                  <a:txBody>
                    <a:bodyPr/>
                    <a:lstStyle/>
                    <a:p>
                      <a:pPr algn="ctr"/>
                      <a:r>
                        <a:rPr lang="en-US" dirty="0"/>
                        <a:t>+</a:t>
                      </a:r>
                    </a:p>
                  </a:txBody>
                  <a:tcPr/>
                </a:tc>
                <a:extLst>
                  <a:ext uri="{0D108BD9-81ED-4DB2-BD59-A6C34878D82A}">
                    <a16:rowId xmlns:a16="http://schemas.microsoft.com/office/drawing/2014/main" val="1022526656"/>
                  </a:ext>
                </a:extLst>
              </a:tr>
              <a:tr h="430609">
                <a:tc>
                  <a:txBody>
                    <a:bodyPr/>
                    <a:lstStyle/>
                    <a:p>
                      <a:pPr algn="ctr"/>
                      <a:r>
                        <a:rPr lang="en-US" dirty="0"/>
                        <a:t>Hospitalization (yes)</a:t>
                      </a:r>
                    </a:p>
                  </a:txBody>
                  <a:tcPr/>
                </a:tc>
                <a:tc>
                  <a:txBody>
                    <a:bodyPr/>
                    <a:lstStyle/>
                    <a:p>
                      <a:pPr algn="ctr"/>
                      <a:r>
                        <a:rPr lang="en-US" dirty="0"/>
                        <a:t>+</a:t>
                      </a:r>
                    </a:p>
                  </a:txBody>
                  <a:tcPr/>
                </a:tc>
                <a:extLst>
                  <a:ext uri="{0D108BD9-81ED-4DB2-BD59-A6C34878D82A}">
                    <a16:rowId xmlns:a16="http://schemas.microsoft.com/office/drawing/2014/main" val="1719100487"/>
                  </a:ext>
                </a:extLst>
              </a:tr>
            </a:tbl>
          </a:graphicData>
        </a:graphic>
      </p:graphicFrame>
    </p:spTree>
    <p:extLst>
      <p:ext uri="{BB962C8B-B14F-4D97-AF65-F5344CB8AC3E}">
        <p14:creationId xmlns:p14="http://schemas.microsoft.com/office/powerpoint/2010/main" val="416176436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F35843-D87B-CF2C-742F-1F69B5D0D7EC}"/>
              </a:ext>
            </a:extLst>
          </p:cNvPr>
          <p:cNvSpPr>
            <a:spLocks noGrp="1"/>
          </p:cNvSpPr>
          <p:nvPr>
            <p:ph type="title"/>
          </p:nvPr>
        </p:nvSpPr>
        <p:spPr/>
        <p:txBody>
          <a:bodyPr/>
          <a:lstStyle/>
          <a:p>
            <a:r>
              <a:rPr lang="en-US" dirty="0"/>
              <a:t>Results – laboratory outcomes</a:t>
            </a:r>
          </a:p>
        </p:txBody>
      </p:sp>
      <p:sp>
        <p:nvSpPr>
          <p:cNvPr id="9" name="Rectangle 8">
            <a:extLst>
              <a:ext uri="{FF2B5EF4-FFF2-40B4-BE49-F238E27FC236}">
                <a16:creationId xmlns:a16="http://schemas.microsoft.com/office/drawing/2014/main" id="{BBC72868-E536-3C2A-673D-BFF0204D7CD6}"/>
              </a:ext>
            </a:extLst>
          </p:cNvPr>
          <p:cNvSpPr/>
          <p:nvPr/>
        </p:nvSpPr>
        <p:spPr>
          <a:xfrm>
            <a:off x="6096000" y="4827032"/>
            <a:ext cx="914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E70C9E5B-321F-A45D-6493-E8A3984093B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530447" y="1047750"/>
            <a:ext cx="5676901" cy="344060"/>
          </a:xfrm>
          <a:prstGeom prst="rect">
            <a:avLst/>
          </a:prstGeom>
        </p:spPr>
      </p:pic>
      <p:pic>
        <p:nvPicPr>
          <p:cNvPr id="5" name="Picture 4">
            <a:extLst>
              <a:ext uri="{FF2B5EF4-FFF2-40B4-BE49-F238E27FC236}">
                <a16:creationId xmlns:a16="http://schemas.microsoft.com/office/drawing/2014/main" id="{DBDBA75D-D5B1-700D-7BB7-761DC25CE60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737987" y="1721345"/>
            <a:ext cx="4304732" cy="2222006"/>
          </a:xfrm>
          <a:prstGeom prst="rect">
            <a:avLst/>
          </a:prstGeom>
        </p:spPr>
      </p:pic>
      <p:graphicFrame>
        <p:nvGraphicFramePr>
          <p:cNvPr id="6" name="Table 6">
            <a:extLst>
              <a:ext uri="{FF2B5EF4-FFF2-40B4-BE49-F238E27FC236}">
                <a16:creationId xmlns:a16="http://schemas.microsoft.com/office/drawing/2014/main" id="{0AA0DB24-9370-B9F9-0599-B98546816A56}"/>
              </a:ext>
            </a:extLst>
          </p:cNvPr>
          <p:cNvGraphicFramePr>
            <a:graphicFrameLocks noGrp="1"/>
          </p:cNvGraphicFramePr>
          <p:nvPr>
            <p:extLst>
              <p:ext uri="{D42A27DB-BD31-4B8C-83A1-F6EECF244321}">
                <p14:modId xmlns:p14="http://schemas.microsoft.com/office/powerpoint/2010/main" val="2750320124"/>
              </p:ext>
            </p:extLst>
          </p:nvPr>
        </p:nvGraphicFramePr>
        <p:xfrm>
          <a:off x="5486400" y="1645810"/>
          <a:ext cx="3124200" cy="3444872"/>
        </p:xfrm>
        <a:graphic>
          <a:graphicData uri="http://schemas.openxmlformats.org/drawingml/2006/table">
            <a:tbl>
              <a:tblPr firstRow="1" bandRow="1">
                <a:tableStyleId>{5C22544A-7EE6-4342-B048-85BDC9FD1C3A}</a:tableStyleId>
              </a:tblPr>
              <a:tblGrid>
                <a:gridCol w="2169583">
                  <a:extLst>
                    <a:ext uri="{9D8B030D-6E8A-4147-A177-3AD203B41FA5}">
                      <a16:colId xmlns:a16="http://schemas.microsoft.com/office/drawing/2014/main" val="3299892766"/>
                    </a:ext>
                  </a:extLst>
                </a:gridCol>
                <a:gridCol w="954617">
                  <a:extLst>
                    <a:ext uri="{9D8B030D-6E8A-4147-A177-3AD203B41FA5}">
                      <a16:colId xmlns:a16="http://schemas.microsoft.com/office/drawing/2014/main" val="1523571509"/>
                    </a:ext>
                  </a:extLst>
                </a:gridCol>
              </a:tblGrid>
              <a:tr h="430609">
                <a:tc>
                  <a:txBody>
                    <a:bodyPr/>
                    <a:lstStyle/>
                    <a:p>
                      <a:pPr algn="ctr"/>
                      <a:r>
                        <a:rPr lang="en-US" dirty="0"/>
                        <a:t>Outcome</a:t>
                      </a:r>
                    </a:p>
                  </a:txBody>
                  <a:tcPr/>
                </a:tc>
                <a:tc>
                  <a:txBody>
                    <a:bodyPr/>
                    <a:lstStyle/>
                    <a:p>
                      <a:pPr algn="ctr"/>
                      <a:r>
                        <a:rPr lang="en-US" dirty="0"/>
                        <a:t>Result</a:t>
                      </a:r>
                    </a:p>
                  </a:txBody>
                  <a:tcPr/>
                </a:tc>
                <a:extLst>
                  <a:ext uri="{0D108BD9-81ED-4DB2-BD59-A6C34878D82A}">
                    <a16:rowId xmlns:a16="http://schemas.microsoft.com/office/drawing/2014/main" val="4273595450"/>
                  </a:ext>
                </a:extLst>
              </a:tr>
              <a:tr h="430609">
                <a:tc>
                  <a:txBody>
                    <a:bodyPr/>
                    <a:lstStyle/>
                    <a:p>
                      <a:pPr algn="ctr"/>
                      <a:r>
                        <a:rPr lang="en-US" dirty="0"/>
                        <a:t>Hospital days (count)</a:t>
                      </a:r>
                    </a:p>
                  </a:txBody>
                  <a:tcPr/>
                </a:tc>
                <a:tc>
                  <a:txBody>
                    <a:bodyPr/>
                    <a:lstStyle/>
                    <a:p>
                      <a:pPr algn="ctr"/>
                      <a:r>
                        <a:rPr lang="en-US" dirty="0"/>
                        <a:t>+</a:t>
                      </a:r>
                    </a:p>
                  </a:txBody>
                  <a:tcPr/>
                </a:tc>
                <a:extLst>
                  <a:ext uri="{0D108BD9-81ED-4DB2-BD59-A6C34878D82A}">
                    <a16:rowId xmlns:a16="http://schemas.microsoft.com/office/drawing/2014/main" val="742220339"/>
                  </a:ext>
                </a:extLst>
              </a:tr>
              <a:tr h="430609">
                <a:tc>
                  <a:txBody>
                    <a:bodyPr/>
                    <a:lstStyle/>
                    <a:p>
                      <a:pPr algn="ctr"/>
                      <a:r>
                        <a:rPr lang="en-US" dirty="0"/>
                        <a:t>ED visits (count)</a:t>
                      </a:r>
                    </a:p>
                  </a:txBody>
                  <a:tcPr/>
                </a:tc>
                <a:tc>
                  <a:txBody>
                    <a:bodyPr/>
                    <a:lstStyle/>
                    <a:p>
                      <a:pPr algn="ctr"/>
                      <a:r>
                        <a:rPr lang="en-US" dirty="0"/>
                        <a:t>NS</a:t>
                      </a:r>
                    </a:p>
                  </a:txBody>
                  <a:tcPr/>
                </a:tc>
                <a:extLst>
                  <a:ext uri="{0D108BD9-81ED-4DB2-BD59-A6C34878D82A}">
                    <a16:rowId xmlns:a16="http://schemas.microsoft.com/office/drawing/2014/main" val="1984029102"/>
                  </a:ext>
                </a:extLst>
              </a:tr>
              <a:tr h="430609">
                <a:tc>
                  <a:txBody>
                    <a:bodyPr/>
                    <a:lstStyle/>
                    <a:p>
                      <a:pPr algn="ctr"/>
                      <a:r>
                        <a:rPr lang="en-US" dirty="0"/>
                        <a:t>ED + hospital days</a:t>
                      </a:r>
                    </a:p>
                  </a:txBody>
                  <a:tcPr/>
                </a:tc>
                <a:tc>
                  <a:txBody>
                    <a:bodyPr/>
                    <a:lstStyle/>
                    <a:p>
                      <a:pPr algn="ctr"/>
                      <a:r>
                        <a:rPr lang="en-US" dirty="0"/>
                        <a:t>NS</a:t>
                      </a:r>
                    </a:p>
                  </a:txBody>
                  <a:tcPr/>
                </a:tc>
                <a:extLst>
                  <a:ext uri="{0D108BD9-81ED-4DB2-BD59-A6C34878D82A}">
                    <a16:rowId xmlns:a16="http://schemas.microsoft.com/office/drawing/2014/main" val="3818743223"/>
                  </a:ext>
                </a:extLst>
              </a:tr>
              <a:tr h="430609">
                <a:tc>
                  <a:txBody>
                    <a:bodyPr/>
                    <a:lstStyle/>
                    <a:p>
                      <a:pPr algn="ctr"/>
                      <a:r>
                        <a:rPr lang="en-US" dirty="0"/>
                        <a:t>TCD (abnormal)</a:t>
                      </a:r>
                    </a:p>
                  </a:txBody>
                  <a:tcPr/>
                </a:tc>
                <a:tc>
                  <a:txBody>
                    <a:bodyPr/>
                    <a:lstStyle/>
                    <a:p>
                      <a:pPr algn="ctr"/>
                      <a:r>
                        <a:rPr lang="en-US" dirty="0"/>
                        <a:t>+</a:t>
                      </a:r>
                    </a:p>
                  </a:txBody>
                  <a:tcPr/>
                </a:tc>
                <a:extLst>
                  <a:ext uri="{0D108BD9-81ED-4DB2-BD59-A6C34878D82A}">
                    <a16:rowId xmlns:a16="http://schemas.microsoft.com/office/drawing/2014/main" val="1022526656"/>
                  </a:ext>
                </a:extLst>
              </a:tr>
              <a:tr h="430609">
                <a:tc>
                  <a:txBody>
                    <a:bodyPr/>
                    <a:lstStyle/>
                    <a:p>
                      <a:pPr algn="ctr"/>
                      <a:r>
                        <a:rPr lang="en-US" dirty="0"/>
                        <a:t>Hospitalization (yes)</a:t>
                      </a:r>
                    </a:p>
                  </a:txBody>
                  <a:tcPr/>
                </a:tc>
                <a:tc>
                  <a:txBody>
                    <a:bodyPr/>
                    <a:lstStyle/>
                    <a:p>
                      <a:pPr algn="ctr"/>
                      <a:r>
                        <a:rPr lang="en-US" dirty="0"/>
                        <a:t>+</a:t>
                      </a:r>
                    </a:p>
                  </a:txBody>
                  <a:tcPr/>
                </a:tc>
                <a:extLst>
                  <a:ext uri="{0D108BD9-81ED-4DB2-BD59-A6C34878D82A}">
                    <a16:rowId xmlns:a16="http://schemas.microsoft.com/office/drawing/2014/main" val="1719100487"/>
                  </a:ext>
                </a:extLst>
              </a:tr>
              <a:tr h="430609">
                <a:tc>
                  <a:txBody>
                    <a:bodyPr/>
                    <a:lstStyle/>
                    <a:p>
                      <a:pPr algn="ctr"/>
                      <a:r>
                        <a:rPr lang="en-US" dirty="0"/>
                        <a:t>WBC</a:t>
                      </a:r>
                    </a:p>
                  </a:txBody>
                  <a:tcPr/>
                </a:tc>
                <a:tc>
                  <a:txBody>
                    <a:bodyPr/>
                    <a:lstStyle/>
                    <a:p>
                      <a:pPr algn="ctr"/>
                      <a:r>
                        <a:rPr lang="en-US" dirty="0"/>
                        <a:t>+</a:t>
                      </a:r>
                    </a:p>
                  </a:txBody>
                  <a:tcPr/>
                </a:tc>
                <a:extLst>
                  <a:ext uri="{0D108BD9-81ED-4DB2-BD59-A6C34878D82A}">
                    <a16:rowId xmlns:a16="http://schemas.microsoft.com/office/drawing/2014/main" val="984090838"/>
                  </a:ext>
                </a:extLst>
              </a:tr>
              <a:tr h="430609">
                <a:tc>
                  <a:txBody>
                    <a:bodyPr/>
                    <a:lstStyle/>
                    <a:p>
                      <a:pPr algn="ctr"/>
                      <a:r>
                        <a:rPr lang="en-US" dirty="0"/>
                        <a:t>ANC</a:t>
                      </a:r>
                    </a:p>
                  </a:txBody>
                  <a:tcPr/>
                </a:tc>
                <a:tc>
                  <a:txBody>
                    <a:bodyPr/>
                    <a:lstStyle/>
                    <a:p>
                      <a:pPr algn="ctr"/>
                      <a:r>
                        <a:rPr lang="en-US" dirty="0"/>
                        <a:t>+</a:t>
                      </a:r>
                    </a:p>
                  </a:txBody>
                  <a:tcPr/>
                </a:tc>
                <a:extLst>
                  <a:ext uri="{0D108BD9-81ED-4DB2-BD59-A6C34878D82A}">
                    <a16:rowId xmlns:a16="http://schemas.microsoft.com/office/drawing/2014/main" val="3466131874"/>
                  </a:ext>
                </a:extLst>
              </a:tr>
            </a:tbl>
          </a:graphicData>
        </a:graphic>
      </p:graphicFrame>
    </p:spTree>
    <p:extLst>
      <p:ext uri="{BB962C8B-B14F-4D97-AF65-F5344CB8AC3E}">
        <p14:creationId xmlns:p14="http://schemas.microsoft.com/office/powerpoint/2010/main" val="39276740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B56A40-8595-79BF-566B-709F17848A18}"/>
              </a:ext>
            </a:extLst>
          </p:cNvPr>
          <p:cNvSpPr>
            <a:spLocks noGrp="1"/>
          </p:cNvSpPr>
          <p:nvPr>
            <p:ph type="title"/>
          </p:nvPr>
        </p:nvSpPr>
        <p:spPr>
          <a:xfrm>
            <a:off x="0" y="1980144"/>
            <a:ext cx="9144000" cy="594122"/>
          </a:xfrm>
        </p:spPr>
        <p:txBody>
          <a:bodyPr/>
          <a:lstStyle/>
          <a:p>
            <a:pPr algn="ctr"/>
            <a:r>
              <a:rPr lang="en-US" dirty="0"/>
              <a:t>Project 1: Air pollution &amp; sickle cell disease</a:t>
            </a:r>
          </a:p>
        </p:txBody>
      </p:sp>
    </p:spTree>
    <p:extLst>
      <p:ext uri="{BB962C8B-B14F-4D97-AF65-F5344CB8AC3E}">
        <p14:creationId xmlns:p14="http://schemas.microsoft.com/office/powerpoint/2010/main" val="313901401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F35843-D87B-CF2C-742F-1F69B5D0D7EC}"/>
              </a:ext>
            </a:extLst>
          </p:cNvPr>
          <p:cNvSpPr>
            <a:spLocks noGrp="1"/>
          </p:cNvSpPr>
          <p:nvPr>
            <p:ph type="title"/>
          </p:nvPr>
        </p:nvSpPr>
        <p:spPr/>
        <p:txBody>
          <a:bodyPr/>
          <a:lstStyle/>
          <a:p>
            <a:r>
              <a:rPr lang="en-US" dirty="0"/>
              <a:t>Results – interaction term</a:t>
            </a:r>
          </a:p>
        </p:txBody>
      </p:sp>
      <p:sp>
        <p:nvSpPr>
          <p:cNvPr id="9" name="Rectangle 8">
            <a:extLst>
              <a:ext uri="{FF2B5EF4-FFF2-40B4-BE49-F238E27FC236}">
                <a16:creationId xmlns:a16="http://schemas.microsoft.com/office/drawing/2014/main" id="{BBC72868-E536-3C2A-673D-BFF0204D7CD6}"/>
              </a:ext>
            </a:extLst>
          </p:cNvPr>
          <p:cNvSpPr/>
          <p:nvPr/>
        </p:nvSpPr>
        <p:spPr>
          <a:xfrm>
            <a:off x="6096000" y="4827032"/>
            <a:ext cx="9144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E70C9E5B-321F-A45D-6493-E8A3984093B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530447" y="1047750"/>
            <a:ext cx="5676901" cy="344060"/>
          </a:xfrm>
          <a:prstGeom prst="rect">
            <a:avLst/>
          </a:prstGeom>
        </p:spPr>
      </p:pic>
      <p:pic>
        <p:nvPicPr>
          <p:cNvPr id="3" name="Picture 2">
            <a:extLst>
              <a:ext uri="{FF2B5EF4-FFF2-40B4-BE49-F238E27FC236}">
                <a16:creationId xmlns:a16="http://schemas.microsoft.com/office/drawing/2014/main" id="{C546C2E6-D772-120B-AE84-A58D6744851F}"/>
              </a:ext>
            </a:extLst>
          </p:cNvPr>
          <p:cNvPicPr>
            <a:picLocks noChangeAspect="1"/>
          </p:cNvPicPr>
          <p:nvPr/>
        </p:nvPicPr>
        <p:blipFill rotWithShape="1">
          <a:blip r:embed="rId4"/>
          <a:srcRect l="4453" b="8824"/>
          <a:stretch/>
        </p:blipFill>
        <p:spPr>
          <a:xfrm>
            <a:off x="152399" y="1504950"/>
            <a:ext cx="4817181" cy="2362200"/>
          </a:xfrm>
          <a:prstGeom prst="rect">
            <a:avLst/>
          </a:prstGeom>
        </p:spPr>
      </p:pic>
      <p:pic>
        <p:nvPicPr>
          <p:cNvPr id="8" name="Picture 7">
            <a:extLst>
              <a:ext uri="{FF2B5EF4-FFF2-40B4-BE49-F238E27FC236}">
                <a16:creationId xmlns:a16="http://schemas.microsoft.com/office/drawing/2014/main" id="{F8783A2C-7D7D-64A7-B68E-8814BC2718DF}"/>
              </a:ext>
            </a:extLst>
          </p:cNvPr>
          <p:cNvPicPr>
            <a:picLocks noChangeAspect="1"/>
          </p:cNvPicPr>
          <p:nvPr/>
        </p:nvPicPr>
        <p:blipFill rotWithShape="1">
          <a:blip r:embed="rId5"/>
          <a:srcRect b="6675"/>
          <a:stretch/>
        </p:blipFill>
        <p:spPr>
          <a:xfrm>
            <a:off x="3505200" y="2079787"/>
            <a:ext cx="4724401" cy="2613826"/>
          </a:xfrm>
          <a:prstGeom prst="rect">
            <a:avLst/>
          </a:prstGeom>
        </p:spPr>
      </p:pic>
    </p:spTree>
    <p:extLst>
      <p:ext uri="{BB962C8B-B14F-4D97-AF65-F5344CB8AC3E}">
        <p14:creationId xmlns:p14="http://schemas.microsoft.com/office/powerpoint/2010/main" val="4273311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33FE75-B3BC-41F9-A5D9-088150A20101}"/>
              </a:ext>
            </a:extLst>
          </p:cNvPr>
          <p:cNvSpPr>
            <a:spLocks noGrp="1"/>
          </p:cNvSpPr>
          <p:nvPr>
            <p:ph type="title"/>
          </p:nvPr>
        </p:nvSpPr>
        <p:spPr/>
        <p:txBody>
          <a:bodyPr/>
          <a:lstStyle/>
          <a:p>
            <a:r>
              <a:rPr lang="en-US" dirty="0"/>
              <a:t>Results – other </a:t>
            </a:r>
          </a:p>
        </p:txBody>
      </p:sp>
      <p:pic>
        <p:nvPicPr>
          <p:cNvPr id="4" name="Picture 3">
            <a:extLst>
              <a:ext uri="{FF2B5EF4-FFF2-40B4-BE49-F238E27FC236}">
                <a16:creationId xmlns:a16="http://schemas.microsoft.com/office/drawing/2014/main" id="{1DC12EB5-0F17-1D52-E8A1-2A7C636B17BA}"/>
              </a:ext>
            </a:extLst>
          </p:cNvPr>
          <p:cNvPicPr>
            <a:picLocks noChangeAspect="1"/>
          </p:cNvPicPr>
          <p:nvPr/>
        </p:nvPicPr>
        <p:blipFill>
          <a:blip r:embed="rId2"/>
          <a:stretch>
            <a:fillRect/>
          </a:stretch>
        </p:blipFill>
        <p:spPr>
          <a:xfrm>
            <a:off x="304802" y="1394227"/>
            <a:ext cx="4089998" cy="2726665"/>
          </a:xfrm>
          <a:prstGeom prst="rect">
            <a:avLst/>
          </a:prstGeom>
        </p:spPr>
      </p:pic>
      <p:pic>
        <p:nvPicPr>
          <p:cNvPr id="5" name="Picture 4">
            <a:extLst>
              <a:ext uri="{FF2B5EF4-FFF2-40B4-BE49-F238E27FC236}">
                <a16:creationId xmlns:a16="http://schemas.microsoft.com/office/drawing/2014/main" id="{6D152230-3B88-C239-B686-ACD511D359D6}"/>
              </a:ext>
            </a:extLst>
          </p:cNvPr>
          <p:cNvPicPr>
            <a:picLocks noChangeAspect="1"/>
          </p:cNvPicPr>
          <p:nvPr/>
        </p:nvPicPr>
        <p:blipFill>
          <a:blip r:embed="rId3"/>
          <a:stretch>
            <a:fillRect/>
          </a:stretch>
        </p:blipFill>
        <p:spPr>
          <a:xfrm>
            <a:off x="4572000" y="1394227"/>
            <a:ext cx="4134928" cy="2591314"/>
          </a:xfrm>
          <a:prstGeom prst="rect">
            <a:avLst/>
          </a:prstGeom>
        </p:spPr>
      </p:pic>
      <p:cxnSp>
        <p:nvCxnSpPr>
          <p:cNvPr id="7" name="Straight Connector 6">
            <a:extLst>
              <a:ext uri="{FF2B5EF4-FFF2-40B4-BE49-F238E27FC236}">
                <a16:creationId xmlns:a16="http://schemas.microsoft.com/office/drawing/2014/main" id="{5661C33D-64F1-7BEE-74A9-A0BE975CD652}"/>
              </a:ext>
            </a:extLst>
          </p:cNvPr>
          <p:cNvCxnSpPr/>
          <p:nvPr/>
        </p:nvCxnSpPr>
        <p:spPr>
          <a:xfrm>
            <a:off x="4495800" y="1200150"/>
            <a:ext cx="0" cy="3505200"/>
          </a:xfrm>
          <a:prstGeom prst="line">
            <a:avLst/>
          </a:prstGeom>
          <a:ln>
            <a:solidFill>
              <a:srgbClr val="00A94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268533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a:extLst>
              <a:ext uri="{FF2B5EF4-FFF2-40B4-BE49-F238E27FC236}">
                <a16:creationId xmlns:a16="http://schemas.microsoft.com/office/drawing/2014/main" id="{89DA7D83-8992-DF28-454D-9D2203B43D41}"/>
              </a:ext>
            </a:extLst>
          </p:cNvPr>
          <p:cNvSpPr>
            <a:spLocks noGrp="1"/>
          </p:cNvSpPr>
          <p:nvPr>
            <p:ph type="title"/>
          </p:nvPr>
        </p:nvSpPr>
        <p:spPr>
          <a:xfrm>
            <a:off x="457200" y="206375"/>
            <a:ext cx="8229600" cy="593725"/>
          </a:xfrm>
        </p:spPr>
        <p:txBody>
          <a:bodyPr/>
          <a:lstStyle/>
          <a:p>
            <a:pPr eaLnBrk="1" hangingPunct="1"/>
            <a:r>
              <a:rPr lang="en-US" altLang="en-US" sz="2400" dirty="0"/>
              <a:t>Summary of findings</a:t>
            </a:r>
          </a:p>
        </p:txBody>
      </p:sp>
      <p:sp>
        <p:nvSpPr>
          <p:cNvPr id="14339" name="Content Placeholder 2">
            <a:extLst>
              <a:ext uri="{FF2B5EF4-FFF2-40B4-BE49-F238E27FC236}">
                <a16:creationId xmlns:a16="http://schemas.microsoft.com/office/drawing/2014/main" id="{AB53D94D-2609-4B2E-89E5-DE59C7C30CEA}"/>
              </a:ext>
            </a:extLst>
          </p:cNvPr>
          <p:cNvSpPr>
            <a:spLocks noGrp="1"/>
          </p:cNvSpPr>
          <p:nvPr>
            <p:ph idx="1"/>
          </p:nvPr>
        </p:nvSpPr>
        <p:spPr>
          <a:xfrm>
            <a:off x="491706" y="1352550"/>
            <a:ext cx="8229600" cy="3505200"/>
          </a:xfrm>
        </p:spPr>
        <p:txBody>
          <a:bodyPr>
            <a:normAutofit fontScale="92500" lnSpcReduction="20000"/>
          </a:bodyPr>
          <a:lstStyle/>
          <a:p>
            <a:pPr marL="0" indent="0">
              <a:buFont typeface="Arial" panose="020B0604020202020204" pitchFamily="34" charset="0"/>
              <a:buNone/>
            </a:pPr>
            <a:r>
              <a:rPr lang="en-US" altLang="en-US" dirty="0"/>
              <a:t>PM</a:t>
            </a:r>
            <a:r>
              <a:rPr lang="en-US" altLang="en-US" baseline="-25000" dirty="0"/>
              <a:t>2.5</a:t>
            </a:r>
            <a:r>
              <a:rPr lang="en-US" altLang="en-US" dirty="0"/>
              <a:t> concentrations, at an individual’s home address, are </a:t>
            </a:r>
            <a:r>
              <a:rPr lang="en-US" altLang="en-US" dirty="0">
                <a:solidFill>
                  <a:srgbClr val="00A94F"/>
                </a:solidFill>
              </a:rPr>
              <a:t>positively associated </a:t>
            </a:r>
            <a:r>
              <a:rPr lang="en-US" altLang="en-US" dirty="0"/>
              <a:t>with:</a:t>
            </a:r>
          </a:p>
          <a:p>
            <a:r>
              <a:rPr lang="en-US" altLang="en-US" dirty="0"/>
              <a:t>hospital days per year for the individual, </a:t>
            </a:r>
          </a:p>
          <a:p>
            <a:r>
              <a:rPr lang="en-US" altLang="en-US" dirty="0"/>
              <a:t>likelihood of any hospitalization, </a:t>
            </a:r>
          </a:p>
          <a:p>
            <a:r>
              <a:rPr lang="en-US" altLang="en-US" dirty="0"/>
              <a:t>likelihood of abnormal TCD screen, </a:t>
            </a:r>
          </a:p>
          <a:p>
            <a:r>
              <a:rPr lang="en-US" altLang="en-US" dirty="0"/>
              <a:t>WBC and ANC.</a:t>
            </a:r>
          </a:p>
          <a:p>
            <a:pPr marL="0" indent="0">
              <a:buNone/>
            </a:pPr>
            <a:endParaRPr lang="en-US" altLang="en-US" dirty="0"/>
          </a:p>
          <a:p>
            <a:pPr marL="0" indent="0">
              <a:buNone/>
            </a:pPr>
            <a:r>
              <a:rPr lang="en-US" altLang="en-US" dirty="0"/>
              <a:t>Hydroxyurea use </a:t>
            </a:r>
            <a:r>
              <a:rPr lang="en-US" altLang="en-US" dirty="0">
                <a:solidFill>
                  <a:srgbClr val="00A94F"/>
                </a:solidFill>
              </a:rPr>
              <a:t>mitigates</a:t>
            </a:r>
            <a:r>
              <a:rPr lang="en-US" altLang="en-US" dirty="0"/>
              <a:t> the increases of WBC and ANC that are associated with PM</a:t>
            </a:r>
            <a:r>
              <a:rPr lang="en-US" altLang="en-US" baseline="-25000" dirty="0"/>
              <a:t>2.5</a:t>
            </a:r>
            <a:r>
              <a:rPr lang="en-US" altLang="en-US" dirty="0"/>
              <a:t> exposure, but hydroxyurea use does not change the effect of PM</a:t>
            </a:r>
            <a:r>
              <a:rPr lang="en-US" altLang="en-US" baseline="-25000" dirty="0"/>
              <a:t>2.5</a:t>
            </a:r>
            <a:r>
              <a:rPr lang="en-US" altLang="en-US" dirty="0"/>
              <a:t> on hospital days or abnormal TCD. </a:t>
            </a:r>
          </a:p>
        </p:txBody>
      </p:sp>
    </p:spTree>
    <p:extLst>
      <p:ext uri="{BB962C8B-B14F-4D97-AF65-F5344CB8AC3E}">
        <p14:creationId xmlns:p14="http://schemas.microsoft.com/office/powerpoint/2010/main" val="311530343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B56A40-8595-79BF-566B-709F17848A18}"/>
              </a:ext>
            </a:extLst>
          </p:cNvPr>
          <p:cNvSpPr>
            <a:spLocks noGrp="1"/>
          </p:cNvSpPr>
          <p:nvPr>
            <p:ph type="title"/>
          </p:nvPr>
        </p:nvSpPr>
        <p:spPr>
          <a:xfrm>
            <a:off x="0" y="1980144"/>
            <a:ext cx="9144000" cy="594122"/>
          </a:xfrm>
        </p:spPr>
        <p:txBody>
          <a:bodyPr/>
          <a:lstStyle/>
          <a:p>
            <a:pPr algn="ctr"/>
            <a:r>
              <a:rPr lang="en-US" dirty="0"/>
              <a:t>Project 2: Air pollution &amp; pediatric cancer</a:t>
            </a:r>
          </a:p>
        </p:txBody>
      </p:sp>
    </p:spTree>
    <p:extLst>
      <p:ext uri="{BB962C8B-B14F-4D97-AF65-F5344CB8AC3E}">
        <p14:creationId xmlns:p14="http://schemas.microsoft.com/office/powerpoint/2010/main" val="327742181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a:extLst>
              <a:ext uri="{FF2B5EF4-FFF2-40B4-BE49-F238E27FC236}">
                <a16:creationId xmlns:a16="http://schemas.microsoft.com/office/drawing/2014/main" id="{89DA7D83-8992-DF28-454D-9D2203B43D41}"/>
              </a:ext>
            </a:extLst>
          </p:cNvPr>
          <p:cNvSpPr>
            <a:spLocks noGrp="1"/>
          </p:cNvSpPr>
          <p:nvPr>
            <p:ph type="title"/>
          </p:nvPr>
        </p:nvSpPr>
        <p:spPr>
          <a:xfrm>
            <a:off x="533400" y="206375"/>
            <a:ext cx="8153400" cy="593725"/>
          </a:xfrm>
        </p:spPr>
        <p:txBody>
          <a:bodyPr>
            <a:normAutofit/>
          </a:bodyPr>
          <a:lstStyle/>
          <a:p>
            <a:pPr eaLnBrk="1" hangingPunct="1"/>
            <a:r>
              <a:rPr lang="en-US" altLang="en-US" sz="2400" dirty="0"/>
              <a:t>Pathophysiology of air pollution</a:t>
            </a:r>
          </a:p>
        </p:txBody>
      </p:sp>
      <p:pic>
        <p:nvPicPr>
          <p:cNvPr id="6" name="Picture 2" descr="What is Oxidative Stress and How to Analyze it">
            <a:extLst>
              <a:ext uri="{FF2B5EF4-FFF2-40B4-BE49-F238E27FC236}">
                <a16:creationId xmlns:a16="http://schemas.microsoft.com/office/drawing/2014/main" id="{727B63F4-C9FE-BB5E-4585-FC01826460B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22628"/>
          <a:stretch/>
        </p:blipFill>
        <p:spPr bwMode="auto">
          <a:xfrm>
            <a:off x="1266852" y="3075646"/>
            <a:ext cx="1828800" cy="969433"/>
          </a:xfrm>
          <a:prstGeom prst="rect">
            <a:avLst/>
          </a:prstGeom>
          <a:noFill/>
          <a:effectLst>
            <a:softEdge rad="0"/>
          </a:effectLst>
          <a:scene3d>
            <a:camera prst="orthographicFront"/>
            <a:lightRig rig="threePt" dir="t"/>
          </a:scene3d>
          <a:sp3d>
            <a:bevelT/>
          </a:sp3d>
          <a:extLst>
            <a:ext uri="{909E8E84-426E-40DD-AFC4-6F175D3DCCD1}">
              <a14:hiddenFill xmlns:a14="http://schemas.microsoft.com/office/drawing/2010/main">
                <a:solidFill>
                  <a:srgbClr val="FFFFFF"/>
                </a:solidFill>
              </a14:hiddenFill>
            </a:ext>
          </a:extLst>
        </p:spPr>
      </p:pic>
      <p:pic>
        <p:nvPicPr>
          <p:cNvPr id="7" name="Picture 4" descr="Endothelial Cells - What You Should Know - PromoCell">
            <a:extLst>
              <a:ext uri="{FF2B5EF4-FFF2-40B4-BE49-F238E27FC236}">
                <a16:creationId xmlns:a16="http://schemas.microsoft.com/office/drawing/2014/main" id="{9E1A4346-869C-2823-227D-2AA96E0955F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0414" t="9138" r="21312" b="8772"/>
          <a:stretch/>
        </p:blipFill>
        <p:spPr bwMode="auto">
          <a:xfrm>
            <a:off x="1275162" y="4053871"/>
            <a:ext cx="1820490" cy="1063975"/>
          </a:xfrm>
          <a:prstGeom prst="rect">
            <a:avLst/>
          </a:prstGeom>
          <a:noFill/>
          <a:scene3d>
            <a:camera prst="orthographicFront"/>
            <a:lightRig rig="threePt" dir="t"/>
          </a:scene3d>
          <a:sp3d>
            <a:bevelT/>
          </a:sp3d>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7E269A34-230F-412B-AFC0-5A14075C9F15}"/>
              </a:ext>
            </a:extLst>
          </p:cNvPr>
          <p:cNvPicPr>
            <a:picLocks noChangeAspect="1"/>
          </p:cNvPicPr>
          <p:nvPr/>
        </p:nvPicPr>
        <p:blipFill>
          <a:blip r:embed="rId5"/>
          <a:stretch>
            <a:fillRect/>
          </a:stretch>
        </p:blipFill>
        <p:spPr>
          <a:xfrm>
            <a:off x="1266852" y="994739"/>
            <a:ext cx="1828800" cy="969433"/>
          </a:xfrm>
          <a:prstGeom prst="rect">
            <a:avLst/>
          </a:prstGeom>
          <a:scene3d>
            <a:camera prst="orthographicFront"/>
            <a:lightRig rig="threePt" dir="t"/>
          </a:scene3d>
          <a:sp3d>
            <a:bevelT/>
          </a:sp3d>
        </p:spPr>
      </p:pic>
      <p:pic>
        <p:nvPicPr>
          <p:cNvPr id="13" name="Picture 12">
            <a:extLst>
              <a:ext uri="{FF2B5EF4-FFF2-40B4-BE49-F238E27FC236}">
                <a16:creationId xmlns:a16="http://schemas.microsoft.com/office/drawing/2014/main" id="{B22CFA50-95C4-A872-2CAD-82E7F66053B4}"/>
              </a:ext>
            </a:extLst>
          </p:cNvPr>
          <p:cNvPicPr>
            <a:picLocks noChangeAspect="1"/>
          </p:cNvPicPr>
          <p:nvPr/>
        </p:nvPicPr>
        <p:blipFill>
          <a:blip r:embed="rId6"/>
          <a:stretch>
            <a:fillRect/>
          </a:stretch>
        </p:blipFill>
        <p:spPr>
          <a:xfrm>
            <a:off x="1266852" y="1964172"/>
            <a:ext cx="1828800" cy="1079724"/>
          </a:xfrm>
          <a:prstGeom prst="rect">
            <a:avLst/>
          </a:prstGeom>
          <a:scene3d>
            <a:camera prst="orthographicFront"/>
            <a:lightRig rig="threePt" dir="t"/>
          </a:scene3d>
          <a:sp3d>
            <a:bevelT/>
          </a:sp3d>
        </p:spPr>
      </p:pic>
      <p:pic>
        <p:nvPicPr>
          <p:cNvPr id="3" name="Picture 2">
            <a:extLst>
              <a:ext uri="{FF2B5EF4-FFF2-40B4-BE49-F238E27FC236}">
                <a16:creationId xmlns:a16="http://schemas.microsoft.com/office/drawing/2014/main" id="{69719168-C2DE-0484-D758-E79A026FA1B4}"/>
              </a:ext>
            </a:extLst>
          </p:cNvPr>
          <p:cNvPicPr>
            <a:picLocks noChangeAspect="1"/>
          </p:cNvPicPr>
          <p:nvPr/>
        </p:nvPicPr>
        <p:blipFill>
          <a:blip r:embed="rId7"/>
          <a:stretch>
            <a:fillRect/>
          </a:stretch>
        </p:blipFill>
        <p:spPr>
          <a:xfrm>
            <a:off x="3497182" y="994739"/>
            <a:ext cx="4732418" cy="969433"/>
          </a:xfrm>
          <a:prstGeom prst="rect">
            <a:avLst/>
          </a:prstGeom>
        </p:spPr>
      </p:pic>
      <p:pic>
        <p:nvPicPr>
          <p:cNvPr id="5" name="Picture 4">
            <a:extLst>
              <a:ext uri="{FF2B5EF4-FFF2-40B4-BE49-F238E27FC236}">
                <a16:creationId xmlns:a16="http://schemas.microsoft.com/office/drawing/2014/main" id="{54700583-5285-6C01-0CA5-5D66180DAD63}"/>
              </a:ext>
            </a:extLst>
          </p:cNvPr>
          <p:cNvPicPr>
            <a:picLocks noChangeAspect="1"/>
          </p:cNvPicPr>
          <p:nvPr/>
        </p:nvPicPr>
        <p:blipFill>
          <a:blip r:embed="rId8"/>
          <a:stretch>
            <a:fillRect/>
          </a:stretch>
        </p:blipFill>
        <p:spPr>
          <a:xfrm>
            <a:off x="3497182" y="1999442"/>
            <a:ext cx="3589418" cy="1044454"/>
          </a:xfrm>
          <a:prstGeom prst="rect">
            <a:avLst/>
          </a:prstGeom>
        </p:spPr>
      </p:pic>
      <p:pic>
        <p:nvPicPr>
          <p:cNvPr id="15" name="Picture 14">
            <a:extLst>
              <a:ext uri="{FF2B5EF4-FFF2-40B4-BE49-F238E27FC236}">
                <a16:creationId xmlns:a16="http://schemas.microsoft.com/office/drawing/2014/main" id="{C39F3557-C715-5258-94BD-7D14BB621C94}"/>
              </a:ext>
            </a:extLst>
          </p:cNvPr>
          <p:cNvPicPr>
            <a:picLocks noChangeAspect="1"/>
          </p:cNvPicPr>
          <p:nvPr/>
        </p:nvPicPr>
        <p:blipFill>
          <a:blip r:embed="rId9"/>
          <a:stretch>
            <a:fillRect/>
          </a:stretch>
        </p:blipFill>
        <p:spPr>
          <a:xfrm>
            <a:off x="3497182" y="3053826"/>
            <a:ext cx="4732418" cy="991253"/>
          </a:xfrm>
          <a:prstGeom prst="rect">
            <a:avLst/>
          </a:prstGeom>
        </p:spPr>
      </p:pic>
      <p:pic>
        <p:nvPicPr>
          <p:cNvPr id="17" name="Picture 16">
            <a:extLst>
              <a:ext uri="{FF2B5EF4-FFF2-40B4-BE49-F238E27FC236}">
                <a16:creationId xmlns:a16="http://schemas.microsoft.com/office/drawing/2014/main" id="{19D05224-0D95-5844-FE84-043CDFC8F488}"/>
              </a:ext>
            </a:extLst>
          </p:cNvPr>
          <p:cNvPicPr>
            <a:picLocks noChangeAspect="1"/>
          </p:cNvPicPr>
          <p:nvPr/>
        </p:nvPicPr>
        <p:blipFill>
          <a:blip r:embed="rId10"/>
          <a:stretch>
            <a:fillRect/>
          </a:stretch>
        </p:blipFill>
        <p:spPr>
          <a:xfrm>
            <a:off x="3466850" y="4029907"/>
            <a:ext cx="4762750" cy="998346"/>
          </a:xfrm>
          <a:prstGeom prst="rect">
            <a:avLst/>
          </a:prstGeom>
        </p:spPr>
      </p:pic>
    </p:spTree>
    <p:extLst>
      <p:ext uri="{BB962C8B-B14F-4D97-AF65-F5344CB8AC3E}">
        <p14:creationId xmlns:p14="http://schemas.microsoft.com/office/powerpoint/2010/main" val="374142681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C4B96D8-699C-6F38-DCA4-2A46F4B283F4}"/>
              </a:ext>
            </a:extLst>
          </p:cNvPr>
          <p:cNvSpPr>
            <a:spLocks noGrp="1"/>
          </p:cNvSpPr>
          <p:nvPr>
            <p:ph idx="1"/>
          </p:nvPr>
        </p:nvSpPr>
        <p:spPr>
          <a:xfrm>
            <a:off x="457200" y="361950"/>
            <a:ext cx="8229600" cy="4324350"/>
          </a:xfrm>
        </p:spPr>
        <p:txBody>
          <a:bodyPr/>
          <a:lstStyle/>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lgn="ctr">
              <a:buNone/>
            </a:pPr>
            <a:r>
              <a:rPr lang="en-US" sz="2800" dirty="0">
                <a:solidFill>
                  <a:srgbClr val="00A94F"/>
                </a:solidFill>
              </a:rPr>
              <a:t>Data sources</a:t>
            </a:r>
          </a:p>
        </p:txBody>
      </p:sp>
    </p:spTree>
    <p:extLst>
      <p:ext uri="{BB962C8B-B14F-4D97-AF65-F5344CB8AC3E}">
        <p14:creationId xmlns:p14="http://schemas.microsoft.com/office/powerpoint/2010/main" val="396378492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F1FEEC1-4117-69A6-91C7-A47C9AB5F1E9}"/>
              </a:ext>
            </a:extLst>
          </p:cNvPr>
          <p:cNvPicPr>
            <a:picLocks noChangeAspect="1"/>
          </p:cNvPicPr>
          <p:nvPr/>
        </p:nvPicPr>
        <p:blipFill rotWithShape="1">
          <a:blip r:embed="rId3"/>
          <a:srcRect l="18049" b="7184"/>
          <a:stretch/>
        </p:blipFill>
        <p:spPr>
          <a:xfrm>
            <a:off x="3504201" y="2174047"/>
            <a:ext cx="2900587" cy="2216943"/>
          </a:xfrm>
          <a:prstGeom prst="rect">
            <a:avLst/>
          </a:prstGeom>
        </p:spPr>
      </p:pic>
      <p:sp>
        <p:nvSpPr>
          <p:cNvPr id="14338" name="Title 1">
            <a:extLst>
              <a:ext uri="{FF2B5EF4-FFF2-40B4-BE49-F238E27FC236}">
                <a16:creationId xmlns:a16="http://schemas.microsoft.com/office/drawing/2014/main" id="{89DA7D83-8992-DF28-454D-9D2203B43D41}"/>
              </a:ext>
            </a:extLst>
          </p:cNvPr>
          <p:cNvSpPr>
            <a:spLocks noGrp="1"/>
          </p:cNvSpPr>
          <p:nvPr>
            <p:ph type="title"/>
          </p:nvPr>
        </p:nvSpPr>
        <p:spPr>
          <a:xfrm>
            <a:off x="439750" y="227325"/>
            <a:ext cx="8229600" cy="593725"/>
          </a:xfrm>
        </p:spPr>
        <p:txBody>
          <a:bodyPr/>
          <a:lstStyle/>
          <a:p>
            <a:pPr eaLnBrk="1" hangingPunct="1"/>
            <a:r>
              <a:rPr lang="en-US" altLang="en-US" sz="2400" dirty="0"/>
              <a:t>Granular air pollution data</a:t>
            </a:r>
          </a:p>
        </p:txBody>
      </p:sp>
      <p:sp>
        <p:nvSpPr>
          <p:cNvPr id="14339" name="Content Placeholder 2">
            <a:extLst>
              <a:ext uri="{FF2B5EF4-FFF2-40B4-BE49-F238E27FC236}">
                <a16:creationId xmlns:a16="http://schemas.microsoft.com/office/drawing/2014/main" id="{AB53D94D-2609-4B2E-89E5-DE59C7C30CEA}"/>
              </a:ext>
            </a:extLst>
          </p:cNvPr>
          <p:cNvSpPr>
            <a:spLocks noGrp="1"/>
          </p:cNvSpPr>
          <p:nvPr>
            <p:ph idx="1"/>
          </p:nvPr>
        </p:nvSpPr>
        <p:spPr/>
        <p:txBody>
          <a:bodyPr/>
          <a:lstStyle/>
          <a:p>
            <a:pPr marL="0" indent="0">
              <a:buFont typeface="Arial" panose="020B0604020202020204" pitchFamily="34" charset="0"/>
              <a:buNone/>
            </a:pPr>
            <a:r>
              <a:rPr lang="en-US" altLang="en-US" dirty="0"/>
              <a:t>Air pollution data extracted from NASA Socioeconomic Data and Applications Center (SEDAC).   </a:t>
            </a:r>
          </a:p>
        </p:txBody>
      </p:sp>
      <p:pic>
        <p:nvPicPr>
          <p:cNvPr id="2" name="Picture 2">
            <a:extLst>
              <a:ext uri="{FF2B5EF4-FFF2-40B4-BE49-F238E27FC236}">
                <a16:creationId xmlns:a16="http://schemas.microsoft.com/office/drawing/2014/main" id="{14ADB67B-C34C-9EFE-4784-2BCA699719E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605"/>
          <a:stretch/>
        </p:blipFill>
        <p:spPr bwMode="auto">
          <a:xfrm>
            <a:off x="990600" y="1802995"/>
            <a:ext cx="2362809" cy="1537509"/>
          </a:xfrm>
          <a:prstGeom prst="rect">
            <a:avLst/>
          </a:prstGeom>
          <a:noFill/>
          <a:extLst>
            <a:ext uri="{909E8E84-426E-40DD-AFC4-6F175D3DCCD1}">
              <a14:hiddenFill xmlns:a14="http://schemas.microsoft.com/office/drawing/2010/main">
                <a:solidFill>
                  <a:srgbClr val="FFFFFF"/>
                </a:solidFill>
              </a14:hiddenFill>
            </a:ext>
          </a:extLst>
        </p:spPr>
      </p:pic>
      <p:pic>
        <p:nvPicPr>
          <p:cNvPr id="41986" name="Picture 2" descr="United States Environmental Protection Agency - Wikipedia">
            <a:extLst>
              <a:ext uri="{FF2B5EF4-FFF2-40B4-BE49-F238E27FC236}">
                <a16:creationId xmlns:a16="http://schemas.microsoft.com/office/drawing/2014/main" id="{D2CD5579-5ECD-6528-3FCF-8F20656E205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41242" y="3421824"/>
            <a:ext cx="1633537" cy="157644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https://www.epa.gov/sites/default/files/2016-09/pm2.5_scale_graphic-color_2.jpg">
            <a:extLst>
              <a:ext uri="{FF2B5EF4-FFF2-40B4-BE49-F238E27FC236}">
                <a16:creationId xmlns:a16="http://schemas.microsoft.com/office/drawing/2014/main" id="{83E06F35-F61E-800A-2C65-25770A164924}"/>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019800" y="2174047"/>
            <a:ext cx="2879679" cy="200977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965270C-FB65-5A1C-E265-B5B7816491CC}"/>
              </a:ext>
            </a:extLst>
          </p:cNvPr>
          <p:cNvSpPr txBox="1"/>
          <p:nvPr/>
        </p:nvSpPr>
        <p:spPr>
          <a:xfrm>
            <a:off x="76200" y="4636994"/>
            <a:ext cx="1219200" cy="461665"/>
          </a:xfrm>
          <a:prstGeom prst="rect">
            <a:avLst/>
          </a:prstGeom>
          <a:noFill/>
        </p:spPr>
        <p:txBody>
          <a:bodyPr wrap="square" rtlCol="0">
            <a:spAutoFit/>
          </a:bodyPr>
          <a:lstStyle/>
          <a:p>
            <a:r>
              <a:rPr lang="en-US" sz="800" i="1" dirty="0"/>
              <a:t>Sources: </a:t>
            </a:r>
            <a:r>
              <a:rPr lang="en-US" sz="800" i="1" dirty="0">
                <a:hlinkClick r:id="rId7"/>
              </a:rPr>
              <a:t>www.clarity.io/blog/</a:t>
            </a:r>
            <a:r>
              <a:rPr lang="en-US" sz="800" i="1" dirty="0"/>
              <a:t>, </a:t>
            </a:r>
            <a:r>
              <a:rPr lang="en-US" sz="800" i="1" dirty="0">
                <a:hlinkClick r:id="rId8"/>
              </a:rPr>
              <a:t>www.epa.gov/pm2.5</a:t>
            </a:r>
            <a:r>
              <a:rPr lang="en-US" sz="800" i="1" dirty="0"/>
              <a:t> </a:t>
            </a:r>
          </a:p>
        </p:txBody>
      </p:sp>
    </p:spTree>
    <p:extLst>
      <p:ext uri="{BB962C8B-B14F-4D97-AF65-F5344CB8AC3E}">
        <p14:creationId xmlns:p14="http://schemas.microsoft.com/office/powerpoint/2010/main" val="125252031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295541-D0BF-33A5-DE6C-355838E82D07}"/>
              </a:ext>
            </a:extLst>
          </p:cNvPr>
          <p:cNvSpPr>
            <a:spLocks noGrp="1"/>
          </p:cNvSpPr>
          <p:nvPr>
            <p:ph type="title"/>
          </p:nvPr>
        </p:nvSpPr>
        <p:spPr/>
        <p:txBody>
          <a:bodyPr/>
          <a:lstStyle/>
          <a:p>
            <a:r>
              <a:rPr lang="en-US" dirty="0"/>
              <a:t>Patient data</a:t>
            </a:r>
          </a:p>
        </p:txBody>
      </p:sp>
      <p:sp>
        <p:nvSpPr>
          <p:cNvPr id="3" name="Content Placeholder 2">
            <a:extLst>
              <a:ext uri="{FF2B5EF4-FFF2-40B4-BE49-F238E27FC236}">
                <a16:creationId xmlns:a16="http://schemas.microsoft.com/office/drawing/2014/main" id="{217477CD-3FF5-E11B-24FA-D77ED382242C}"/>
              </a:ext>
            </a:extLst>
          </p:cNvPr>
          <p:cNvSpPr>
            <a:spLocks noGrp="1"/>
          </p:cNvSpPr>
          <p:nvPr>
            <p:ph idx="1"/>
          </p:nvPr>
        </p:nvSpPr>
        <p:spPr>
          <a:xfrm>
            <a:off x="457200" y="1733550"/>
            <a:ext cx="8229600" cy="2952750"/>
          </a:xfrm>
        </p:spPr>
        <p:txBody>
          <a:bodyPr>
            <a:normAutofit fontScale="92500" lnSpcReduction="10000"/>
          </a:bodyPr>
          <a:lstStyle/>
          <a:p>
            <a:r>
              <a:rPr lang="en-US" sz="2200" dirty="0"/>
              <a:t>NCBD is a clinical oncology database, sources from hospital registry data collected in &gt;1,500 Commission on Cancer-accredited facilities</a:t>
            </a:r>
          </a:p>
          <a:p>
            <a:pPr marL="0" indent="0">
              <a:buNone/>
            </a:pPr>
            <a:endParaRPr lang="en-US" sz="2200" dirty="0"/>
          </a:p>
          <a:p>
            <a:r>
              <a:rPr lang="en-US" sz="2200" dirty="0"/>
              <a:t>American College of Surgeons + American Cancer Society </a:t>
            </a:r>
          </a:p>
          <a:p>
            <a:pPr marL="0" indent="0">
              <a:buNone/>
            </a:pPr>
            <a:endParaRPr lang="en-US" sz="2200" dirty="0"/>
          </a:p>
          <a:p>
            <a:r>
              <a:rPr lang="en-US" sz="2200" dirty="0"/>
              <a:t>~70% of all newly diagnosed cancer cases in the United States</a:t>
            </a:r>
          </a:p>
          <a:p>
            <a:pPr marL="0" indent="0">
              <a:buNone/>
            </a:pPr>
            <a:endParaRPr lang="en-US" sz="2200" dirty="0"/>
          </a:p>
          <a:p>
            <a:r>
              <a:rPr lang="en-US" sz="2200" dirty="0"/>
              <a:t>Cancer type, date of diagnosis, zip code at time of diagnosis, vital status (alive vs deceased) at last contact </a:t>
            </a:r>
          </a:p>
        </p:txBody>
      </p:sp>
      <p:pic>
        <p:nvPicPr>
          <p:cNvPr id="7" name="Picture 6">
            <a:extLst>
              <a:ext uri="{FF2B5EF4-FFF2-40B4-BE49-F238E27FC236}">
                <a16:creationId xmlns:a16="http://schemas.microsoft.com/office/drawing/2014/main" id="{2EA1A36A-E140-D081-249A-3C8E275D8558}"/>
              </a:ext>
            </a:extLst>
          </p:cNvPr>
          <p:cNvPicPr>
            <a:picLocks noChangeAspect="1"/>
          </p:cNvPicPr>
          <p:nvPr/>
        </p:nvPicPr>
        <p:blipFill>
          <a:blip r:embed="rId3"/>
          <a:stretch>
            <a:fillRect/>
          </a:stretch>
        </p:blipFill>
        <p:spPr>
          <a:xfrm>
            <a:off x="3928143" y="0"/>
            <a:ext cx="5234548" cy="1633080"/>
          </a:xfrm>
          <a:prstGeom prst="rect">
            <a:avLst/>
          </a:prstGeom>
        </p:spPr>
      </p:pic>
    </p:spTree>
    <p:extLst>
      <p:ext uri="{BB962C8B-B14F-4D97-AF65-F5344CB8AC3E}">
        <p14:creationId xmlns:p14="http://schemas.microsoft.com/office/powerpoint/2010/main" val="328467304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46D9744-E5B9-DA79-9981-86DC2DEF86E9}"/>
              </a:ext>
            </a:extLst>
          </p:cNvPr>
          <p:cNvPicPr>
            <a:picLocks noChangeAspect="1"/>
          </p:cNvPicPr>
          <p:nvPr/>
        </p:nvPicPr>
        <p:blipFill>
          <a:blip r:embed="rId3"/>
          <a:stretch>
            <a:fillRect/>
          </a:stretch>
        </p:blipFill>
        <p:spPr>
          <a:xfrm>
            <a:off x="4343400" y="384572"/>
            <a:ext cx="4433585" cy="4552950"/>
          </a:xfrm>
          <a:prstGeom prst="rect">
            <a:avLst/>
          </a:prstGeom>
        </p:spPr>
      </p:pic>
      <p:sp>
        <p:nvSpPr>
          <p:cNvPr id="8" name="Content Placeholder 2">
            <a:extLst>
              <a:ext uri="{FF2B5EF4-FFF2-40B4-BE49-F238E27FC236}">
                <a16:creationId xmlns:a16="http://schemas.microsoft.com/office/drawing/2014/main" id="{40361084-353A-1CD1-5D6E-534098D05B18}"/>
              </a:ext>
            </a:extLst>
          </p:cNvPr>
          <p:cNvSpPr>
            <a:spLocks noGrp="1"/>
          </p:cNvSpPr>
          <p:nvPr>
            <p:ph idx="1"/>
          </p:nvPr>
        </p:nvSpPr>
        <p:spPr>
          <a:xfrm>
            <a:off x="762000" y="971550"/>
            <a:ext cx="3364722" cy="3733800"/>
          </a:xfrm>
        </p:spPr>
        <p:txBody>
          <a:bodyPr>
            <a:normAutofit/>
          </a:bodyPr>
          <a:lstStyle/>
          <a:p>
            <a:r>
              <a:rPr lang="en-US" sz="2000" dirty="0"/>
              <a:t>Study period: 2004 – 2019</a:t>
            </a:r>
          </a:p>
          <a:p>
            <a:pPr marL="0" indent="0">
              <a:buNone/>
            </a:pPr>
            <a:endParaRPr lang="en-US" sz="2000" dirty="0"/>
          </a:p>
          <a:p>
            <a:r>
              <a:rPr lang="en-US" sz="2000" dirty="0"/>
              <a:t>172,550 children and young adults (age 0-19 at time of diagnosis)</a:t>
            </a:r>
          </a:p>
          <a:p>
            <a:pPr marL="0" indent="0">
              <a:buNone/>
            </a:pPr>
            <a:endParaRPr lang="en-US" sz="2000" dirty="0"/>
          </a:p>
          <a:p>
            <a:r>
              <a:rPr lang="en-US" sz="2000" dirty="0"/>
              <a:t>28,322 (16.4%) deaths</a:t>
            </a:r>
          </a:p>
          <a:p>
            <a:pPr marL="0" indent="0">
              <a:buNone/>
            </a:pPr>
            <a:endParaRPr lang="en-US" sz="2000" dirty="0"/>
          </a:p>
          <a:p>
            <a:r>
              <a:rPr lang="en-US" sz="2000" dirty="0"/>
              <a:t>Median follow-up time 56 months</a:t>
            </a:r>
          </a:p>
        </p:txBody>
      </p:sp>
      <p:sp>
        <p:nvSpPr>
          <p:cNvPr id="9" name="Title 1">
            <a:extLst>
              <a:ext uri="{FF2B5EF4-FFF2-40B4-BE49-F238E27FC236}">
                <a16:creationId xmlns:a16="http://schemas.microsoft.com/office/drawing/2014/main" id="{6F279713-5465-F269-FAC5-9CEC6338576E}"/>
              </a:ext>
            </a:extLst>
          </p:cNvPr>
          <p:cNvSpPr>
            <a:spLocks noGrp="1"/>
          </p:cNvSpPr>
          <p:nvPr>
            <p:ph type="title"/>
          </p:nvPr>
        </p:nvSpPr>
        <p:spPr>
          <a:xfrm>
            <a:off x="457200" y="205978"/>
            <a:ext cx="8229600" cy="594122"/>
          </a:xfrm>
        </p:spPr>
        <p:txBody>
          <a:bodyPr/>
          <a:lstStyle/>
          <a:p>
            <a:r>
              <a:rPr lang="en-US" dirty="0"/>
              <a:t>Results</a:t>
            </a:r>
          </a:p>
        </p:txBody>
      </p:sp>
    </p:spTree>
    <p:extLst>
      <p:ext uri="{BB962C8B-B14F-4D97-AF65-F5344CB8AC3E}">
        <p14:creationId xmlns:p14="http://schemas.microsoft.com/office/powerpoint/2010/main" val="377661537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A58511-CAEE-3C82-4010-0143953336C4}"/>
              </a:ext>
            </a:extLst>
          </p:cNvPr>
          <p:cNvSpPr>
            <a:spLocks noGrp="1"/>
          </p:cNvSpPr>
          <p:nvPr>
            <p:ph type="title"/>
          </p:nvPr>
        </p:nvSpPr>
        <p:spPr/>
        <p:txBody>
          <a:bodyPr/>
          <a:lstStyle/>
          <a:p>
            <a:r>
              <a:rPr lang="en-US" dirty="0"/>
              <a:t>Results</a:t>
            </a:r>
          </a:p>
        </p:txBody>
      </p:sp>
      <p:pic>
        <p:nvPicPr>
          <p:cNvPr id="4" name="Picture 3">
            <a:extLst>
              <a:ext uri="{FF2B5EF4-FFF2-40B4-BE49-F238E27FC236}">
                <a16:creationId xmlns:a16="http://schemas.microsoft.com/office/drawing/2014/main" id="{689A0023-276C-7B30-D7D8-3BA2474E3B1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171700" y="971550"/>
            <a:ext cx="4800600" cy="3904488"/>
          </a:xfrm>
          <a:prstGeom prst="rect">
            <a:avLst/>
          </a:prstGeom>
        </p:spPr>
      </p:pic>
    </p:spTree>
    <p:extLst>
      <p:ext uri="{BB962C8B-B14F-4D97-AF65-F5344CB8AC3E}">
        <p14:creationId xmlns:p14="http://schemas.microsoft.com/office/powerpoint/2010/main" val="24335174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a:extLst>
              <a:ext uri="{FF2B5EF4-FFF2-40B4-BE49-F238E27FC236}">
                <a16:creationId xmlns:a16="http://schemas.microsoft.com/office/drawing/2014/main" id="{89DA7D83-8992-DF28-454D-9D2203B43D41}"/>
              </a:ext>
            </a:extLst>
          </p:cNvPr>
          <p:cNvSpPr>
            <a:spLocks noGrp="1"/>
          </p:cNvSpPr>
          <p:nvPr>
            <p:ph type="title"/>
          </p:nvPr>
        </p:nvSpPr>
        <p:spPr>
          <a:xfrm>
            <a:off x="533400" y="206375"/>
            <a:ext cx="8077200" cy="593725"/>
          </a:xfrm>
        </p:spPr>
        <p:txBody>
          <a:bodyPr>
            <a:normAutofit fontScale="90000"/>
          </a:bodyPr>
          <a:lstStyle/>
          <a:p>
            <a:pPr eaLnBrk="1" hangingPunct="1"/>
            <a:r>
              <a:rPr lang="en-US" altLang="en-US" sz="2400" dirty="0"/>
              <a:t>Pediatric sickle cell disease remains associated with severe morbidity and mortality </a:t>
            </a:r>
          </a:p>
        </p:txBody>
      </p:sp>
      <p:pic>
        <p:nvPicPr>
          <p:cNvPr id="1026" name="Picture 2" descr="Study Suggests Children with Sickle Cell Not at Increased Risk from Severe  Malaria">
            <a:extLst>
              <a:ext uri="{FF2B5EF4-FFF2-40B4-BE49-F238E27FC236}">
                <a16:creationId xmlns:a16="http://schemas.microsoft.com/office/drawing/2014/main" id="{D22F18D9-C3F4-7FB6-77F3-ADF42EDC4A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00262" y="1047750"/>
            <a:ext cx="2665319" cy="1776879"/>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2">
            <a:extLst>
              <a:ext uri="{FF2B5EF4-FFF2-40B4-BE49-F238E27FC236}">
                <a16:creationId xmlns:a16="http://schemas.microsoft.com/office/drawing/2014/main" id="{F9835CBB-65D8-F5A5-AA9C-DEF997D7587D}"/>
              </a:ext>
            </a:extLst>
          </p:cNvPr>
          <p:cNvSpPr>
            <a:spLocks noGrp="1"/>
          </p:cNvSpPr>
          <p:nvPr>
            <p:ph idx="1"/>
          </p:nvPr>
        </p:nvSpPr>
        <p:spPr>
          <a:xfrm>
            <a:off x="571500" y="1936189"/>
            <a:ext cx="5410199" cy="1905000"/>
          </a:xfrm>
        </p:spPr>
        <p:txBody>
          <a:bodyPr>
            <a:normAutofit/>
          </a:bodyPr>
          <a:lstStyle/>
          <a:p>
            <a:pPr marL="0" indent="0">
              <a:buNone/>
            </a:pPr>
            <a:r>
              <a:rPr lang="en-US" sz="2100" dirty="0">
                <a:solidFill>
                  <a:srgbClr val="00A94F"/>
                </a:solidFill>
              </a:rPr>
              <a:t>~100,000 </a:t>
            </a:r>
            <a:r>
              <a:rPr lang="en-US" sz="2100" dirty="0"/>
              <a:t>Americans have sickle cell disease (SCD)</a:t>
            </a:r>
          </a:p>
          <a:p>
            <a:pPr marL="0" indent="0">
              <a:buNone/>
            </a:pPr>
            <a:endParaRPr lang="en-US" sz="2100" dirty="0"/>
          </a:p>
          <a:p>
            <a:pPr marL="0" indent="0">
              <a:buNone/>
            </a:pPr>
            <a:endParaRPr lang="en-US" sz="2100" dirty="0"/>
          </a:p>
          <a:p>
            <a:pPr marL="0" indent="0">
              <a:buNone/>
            </a:pPr>
            <a:r>
              <a:rPr lang="en-US" sz="2100" dirty="0"/>
              <a:t>SCD is phenotypically variable</a:t>
            </a:r>
          </a:p>
          <a:p>
            <a:pPr marL="0" indent="0">
              <a:buNone/>
            </a:pPr>
            <a:endParaRPr lang="en-US" dirty="0"/>
          </a:p>
          <a:p>
            <a:pPr marL="0" indent="0">
              <a:buNone/>
            </a:pPr>
            <a:endParaRPr lang="en-US" dirty="0"/>
          </a:p>
          <a:p>
            <a:pPr marL="0" indent="0">
              <a:buNone/>
            </a:pPr>
            <a:endParaRPr lang="en-US" dirty="0"/>
          </a:p>
        </p:txBody>
      </p:sp>
      <p:pic>
        <p:nvPicPr>
          <p:cNvPr id="5" name="Picture 4">
            <a:extLst>
              <a:ext uri="{FF2B5EF4-FFF2-40B4-BE49-F238E27FC236}">
                <a16:creationId xmlns:a16="http://schemas.microsoft.com/office/drawing/2014/main" id="{95BFACB2-29B9-5809-C4F5-F88762CF26B1}"/>
              </a:ext>
            </a:extLst>
          </p:cNvPr>
          <p:cNvPicPr>
            <a:picLocks noChangeAspect="1"/>
          </p:cNvPicPr>
          <p:nvPr/>
        </p:nvPicPr>
        <p:blipFill>
          <a:blip r:embed="rId4"/>
          <a:stretch>
            <a:fillRect/>
          </a:stretch>
        </p:blipFill>
        <p:spPr>
          <a:xfrm>
            <a:off x="6096000" y="2898775"/>
            <a:ext cx="2373996" cy="20383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2">
                                            <p:txEl>
                                              <p:pRg st="3" end="3"/>
                                            </p:txEl>
                                          </p:spTgt>
                                        </p:tgtEl>
                                        <p:attrNameLst>
                                          <p:attrName>style.visibility</p:attrName>
                                        </p:attrNameLst>
                                      </p:cBhvr>
                                      <p:to>
                                        <p:strVal val="visible"/>
                                      </p:to>
                                    </p:set>
                                    <p:animEffect transition="in" filter="fade">
                                      <p:cBhvr>
                                        <p:cTn id="10" dur="500"/>
                                        <p:tgtEl>
                                          <p:spTgt spid="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8D3AF481-9FA1-4F8E-ECF6-B7B5EDA12E09}"/>
              </a:ext>
            </a:extLst>
          </p:cNvPr>
          <p:cNvSpPr txBox="1"/>
          <p:nvPr/>
        </p:nvSpPr>
        <p:spPr>
          <a:xfrm>
            <a:off x="216726" y="1129051"/>
            <a:ext cx="8383103" cy="369332"/>
          </a:xfrm>
          <a:prstGeom prst="rect">
            <a:avLst/>
          </a:prstGeom>
          <a:noFill/>
        </p:spPr>
        <p:txBody>
          <a:bodyPr wrap="square" rtlCol="0">
            <a:spAutoFit/>
          </a:bodyPr>
          <a:lstStyle/>
          <a:p>
            <a:r>
              <a:rPr lang="en-US" dirty="0"/>
              <a:t>Kaplan-Meier survival curves, by sociodemographic characteristics. </a:t>
            </a:r>
          </a:p>
        </p:txBody>
      </p:sp>
      <p:sp>
        <p:nvSpPr>
          <p:cNvPr id="17" name="TextBox 16">
            <a:extLst>
              <a:ext uri="{FF2B5EF4-FFF2-40B4-BE49-F238E27FC236}">
                <a16:creationId xmlns:a16="http://schemas.microsoft.com/office/drawing/2014/main" id="{E6A29E5F-9FC1-B4D2-B1DC-5675867988AB}"/>
              </a:ext>
            </a:extLst>
          </p:cNvPr>
          <p:cNvSpPr txBox="1"/>
          <p:nvPr/>
        </p:nvSpPr>
        <p:spPr>
          <a:xfrm>
            <a:off x="6956666" y="3235867"/>
            <a:ext cx="2086897" cy="1615827"/>
          </a:xfrm>
          <a:prstGeom prst="rect">
            <a:avLst/>
          </a:prstGeom>
          <a:noFill/>
        </p:spPr>
        <p:txBody>
          <a:bodyPr wrap="square" rtlCol="0">
            <a:spAutoFit/>
          </a:bodyPr>
          <a:lstStyle/>
          <a:p>
            <a:r>
              <a:rPr lang="en-US" sz="900" dirty="0">
                <a:ea typeface="SimSun" panose="02010600030101010101" pitchFamily="2" charset="-122"/>
                <a:cs typeface="Times New Roman" panose="02020603050405020304" pitchFamily="18" charset="0"/>
              </a:rPr>
              <a:t>Figure displays Kaplan-Meier survival curves. Patients analyzed by PM</a:t>
            </a:r>
            <a:r>
              <a:rPr lang="en-US" sz="900" baseline="-25000" dirty="0">
                <a:ea typeface="SimSun" panose="02010600030101010101" pitchFamily="2" charset="-122"/>
                <a:cs typeface="Times New Roman" panose="02020603050405020304" pitchFamily="18" charset="0"/>
              </a:rPr>
              <a:t>2.5</a:t>
            </a:r>
            <a:r>
              <a:rPr lang="en-US" sz="900" dirty="0">
                <a:ea typeface="SimSun" panose="02010600030101010101" pitchFamily="2" charset="-122"/>
                <a:cs typeface="Times New Roman" panose="02020603050405020304" pitchFamily="18" charset="0"/>
              </a:rPr>
              <a:t> category, in which patients were grouped based on the annual PM</a:t>
            </a:r>
            <a:r>
              <a:rPr lang="en-US" sz="900" baseline="-25000" dirty="0">
                <a:ea typeface="SimSun" panose="02010600030101010101" pitchFamily="2" charset="-122"/>
                <a:cs typeface="Times New Roman" panose="02020603050405020304" pitchFamily="18" charset="0"/>
              </a:rPr>
              <a:t>2.5</a:t>
            </a:r>
            <a:r>
              <a:rPr lang="en-US" sz="900" dirty="0">
                <a:ea typeface="SimSun" panose="02010600030101010101" pitchFamily="2" charset="-122"/>
                <a:cs typeface="Times New Roman" panose="02020603050405020304" pitchFamily="18" charset="0"/>
              </a:rPr>
              <a:t> level of their home zip code the year of their diagnosis, either above or below the Environmental Protection Agency (EPA) Standard for annual PM</a:t>
            </a:r>
            <a:r>
              <a:rPr lang="en-US" sz="900" baseline="-25000" dirty="0">
                <a:ea typeface="SimSun" panose="02010600030101010101" pitchFamily="2" charset="-122"/>
                <a:cs typeface="Times New Roman" panose="02020603050405020304" pitchFamily="18" charset="0"/>
              </a:rPr>
              <a:t>2.5</a:t>
            </a:r>
            <a:r>
              <a:rPr lang="en-US" sz="900" dirty="0">
                <a:ea typeface="SimSun" panose="02010600030101010101" pitchFamily="2" charset="-122"/>
                <a:cs typeface="Times New Roman" panose="02020603050405020304" pitchFamily="18" charset="0"/>
              </a:rPr>
              <a:t> levels of 12 µg/m</a:t>
            </a:r>
            <a:r>
              <a:rPr lang="en-US" sz="900" baseline="30000" dirty="0">
                <a:ea typeface="SimSun" panose="02010600030101010101" pitchFamily="2" charset="-122"/>
                <a:cs typeface="Times New Roman" panose="02020603050405020304" pitchFamily="18" charset="0"/>
              </a:rPr>
              <a:t>3</a:t>
            </a:r>
            <a:r>
              <a:rPr lang="en-US" sz="900" dirty="0">
                <a:ea typeface="SimSun" panose="02010600030101010101" pitchFamily="2" charset="-122"/>
                <a:cs typeface="Times New Roman" panose="02020603050405020304" pitchFamily="18" charset="0"/>
              </a:rPr>
              <a:t>. Numbers (%) shown in each graph refer to number of patients (%) in each group. </a:t>
            </a:r>
            <a:endParaRPr lang="en-US" sz="900" dirty="0"/>
          </a:p>
        </p:txBody>
      </p:sp>
      <p:pic>
        <p:nvPicPr>
          <p:cNvPr id="10" name="Picture 9">
            <a:extLst>
              <a:ext uri="{FF2B5EF4-FFF2-40B4-BE49-F238E27FC236}">
                <a16:creationId xmlns:a16="http://schemas.microsoft.com/office/drawing/2014/main" id="{5313FF6B-A93D-DA9B-6D99-28178C1F692B}"/>
              </a:ext>
            </a:extLst>
          </p:cNvPr>
          <p:cNvPicPr>
            <a:picLocks noChangeAspect="1"/>
          </p:cNvPicPr>
          <p:nvPr/>
        </p:nvPicPr>
        <p:blipFill>
          <a:blip r:embed="rId3"/>
          <a:stretch>
            <a:fillRect/>
          </a:stretch>
        </p:blipFill>
        <p:spPr>
          <a:xfrm>
            <a:off x="2876" y="1504952"/>
            <a:ext cx="2293520" cy="1678591"/>
          </a:xfrm>
          <a:prstGeom prst="rect">
            <a:avLst/>
          </a:prstGeom>
        </p:spPr>
      </p:pic>
      <p:pic>
        <p:nvPicPr>
          <p:cNvPr id="12" name="Picture 11">
            <a:extLst>
              <a:ext uri="{FF2B5EF4-FFF2-40B4-BE49-F238E27FC236}">
                <a16:creationId xmlns:a16="http://schemas.microsoft.com/office/drawing/2014/main" id="{10645738-AA87-6F2C-5C61-DA210226BABF}"/>
              </a:ext>
            </a:extLst>
          </p:cNvPr>
          <p:cNvPicPr>
            <a:picLocks noChangeAspect="1"/>
          </p:cNvPicPr>
          <p:nvPr/>
        </p:nvPicPr>
        <p:blipFill>
          <a:blip r:embed="rId4"/>
          <a:stretch>
            <a:fillRect/>
          </a:stretch>
        </p:blipFill>
        <p:spPr>
          <a:xfrm>
            <a:off x="2876" y="3227043"/>
            <a:ext cx="2293520" cy="1678591"/>
          </a:xfrm>
          <a:prstGeom prst="rect">
            <a:avLst/>
          </a:prstGeom>
        </p:spPr>
      </p:pic>
      <p:pic>
        <p:nvPicPr>
          <p:cNvPr id="14" name="Picture 13">
            <a:extLst>
              <a:ext uri="{FF2B5EF4-FFF2-40B4-BE49-F238E27FC236}">
                <a16:creationId xmlns:a16="http://schemas.microsoft.com/office/drawing/2014/main" id="{752D3251-EC20-0738-4DD3-24010E7716C8}"/>
              </a:ext>
            </a:extLst>
          </p:cNvPr>
          <p:cNvPicPr>
            <a:picLocks noChangeAspect="1"/>
          </p:cNvPicPr>
          <p:nvPr/>
        </p:nvPicPr>
        <p:blipFill>
          <a:blip r:embed="rId5"/>
          <a:stretch>
            <a:fillRect/>
          </a:stretch>
        </p:blipFill>
        <p:spPr>
          <a:xfrm>
            <a:off x="4572000" y="3225429"/>
            <a:ext cx="2293520" cy="1678591"/>
          </a:xfrm>
          <a:prstGeom prst="rect">
            <a:avLst/>
          </a:prstGeom>
        </p:spPr>
      </p:pic>
      <p:pic>
        <p:nvPicPr>
          <p:cNvPr id="18" name="Picture 17">
            <a:extLst>
              <a:ext uri="{FF2B5EF4-FFF2-40B4-BE49-F238E27FC236}">
                <a16:creationId xmlns:a16="http://schemas.microsoft.com/office/drawing/2014/main" id="{C840E446-6242-455B-F695-82EFDBB67581}"/>
              </a:ext>
            </a:extLst>
          </p:cNvPr>
          <p:cNvPicPr>
            <a:picLocks noChangeAspect="1"/>
          </p:cNvPicPr>
          <p:nvPr/>
        </p:nvPicPr>
        <p:blipFill>
          <a:blip r:embed="rId6"/>
          <a:stretch>
            <a:fillRect/>
          </a:stretch>
        </p:blipFill>
        <p:spPr>
          <a:xfrm>
            <a:off x="6834664" y="1527829"/>
            <a:ext cx="2293520" cy="1678591"/>
          </a:xfrm>
          <a:prstGeom prst="rect">
            <a:avLst/>
          </a:prstGeom>
        </p:spPr>
      </p:pic>
      <p:pic>
        <p:nvPicPr>
          <p:cNvPr id="19" name="Picture 18">
            <a:extLst>
              <a:ext uri="{FF2B5EF4-FFF2-40B4-BE49-F238E27FC236}">
                <a16:creationId xmlns:a16="http://schemas.microsoft.com/office/drawing/2014/main" id="{687231BC-44D2-0393-04EC-304F32FF63E5}"/>
              </a:ext>
            </a:extLst>
          </p:cNvPr>
          <p:cNvPicPr>
            <a:picLocks noChangeAspect="1"/>
          </p:cNvPicPr>
          <p:nvPr/>
        </p:nvPicPr>
        <p:blipFill>
          <a:blip r:embed="rId7"/>
          <a:stretch>
            <a:fillRect/>
          </a:stretch>
        </p:blipFill>
        <p:spPr>
          <a:xfrm>
            <a:off x="4559835" y="1504950"/>
            <a:ext cx="2293520" cy="1678591"/>
          </a:xfrm>
          <a:prstGeom prst="rect">
            <a:avLst/>
          </a:prstGeom>
        </p:spPr>
      </p:pic>
      <p:pic>
        <p:nvPicPr>
          <p:cNvPr id="20" name="Picture 19">
            <a:extLst>
              <a:ext uri="{FF2B5EF4-FFF2-40B4-BE49-F238E27FC236}">
                <a16:creationId xmlns:a16="http://schemas.microsoft.com/office/drawing/2014/main" id="{68570B55-8F21-F71E-32CD-FB36DCB92C48}"/>
              </a:ext>
            </a:extLst>
          </p:cNvPr>
          <p:cNvPicPr>
            <a:picLocks noChangeAspect="1"/>
          </p:cNvPicPr>
          <p:nvPr/>
        </p:nvPicPr>
        <p:blipFill>
          <a:blip r:embed="rId8"/>
          <a:stretch>
            <a:fillRect/>
          </a:stretch>
        </p:blipFill>
        <p:spPr>
          <a:xfrm>
            <a:off x="2281355" y="3227043"/>
            <a:ext cx="2293520" cy="1678591"/>
          </a:xfrm>
          <a:prstGeom prst="rect">
            <a:avLst/>
          </a:prstGeom>
        </p:spPr>
      </p:pic>
      <p:pic>
        <p:nvPicPr>
          <p:cNvPr id="21" name="Picture 20">
            <a:extLst>
              <a:ext uri="{FF2B5EF4-FFF2-40B4-BE49-F238E27FC236}">
                <a16:creationId xmlns:a16="http://schemas.microsoft.com/office/drawing/2014/main" id="{0C2AFA66-86AD-4734-0A00-8A994B135335}"/>
              </a:ext>
            </a:extLst>
          </p:cNvPr>
          <p:cNvPicPr>
            <a:picLocks noChangeAspect="1"/>
          </p:cNvPicPr>
          <p:nvPr/>
        </p:nvPicPr>
        <p:blipFill>
          <a:blip r:embed="rId9"/>
          <a:stretch>
            <a:fillRect/>
          </a:stretch>
        </p:blipFill>
        <p:spPr>
          <a:xfrm>
            <a:off x="2326475" y="1504950"/>
            <a:ext cx="2293520" cy="1678591"/>
          </a:xfrm>
          <a:prstGeom prst="rect">
            <a:avLst/>
          </a:prstGeom>
        </p:spPr>
      </p:pic>
      <p:sp>
        <p:nvSpPr>
          <p:cNvPr id="2" name="Title 1">
            <a:extLst>
              <a:ext uri="{FF2B5EF4-FFF2-40B4-BE49-F238E27FC236}">
                <a16:creationId xmlns:a16="http://schemas.microsoft.com/office/drawing/2014/main" id="{B583CF7D-34D3-4B1B-DAF8-FD21295B8749}"/>
              </a:ext>
            </a:extLst>
          </p:cNvPr>
          <p:cNvSpPr>
            <a:spLocks noGrp="1"/>
          </p:cNvSpPr>
          <p:nvPr>
            <p:ph type="title"/>
          </p:nvPr>
        </p:nvSpPr>
        <p:spPr>
          <a:xfrm>
            <a:off x="457200" y="205978"/>
            <a:ext cx="8229600" cy="594122"/>
          </a:xfrm>
        </p:spPr>
        <p:txBody>
          <a:bodyPr/>
          <a:lstStyle/>
          <a:p>
            <a:r>
              <a:rPr lang="en-US" dirty="0"/>
              <a:t>Results – subgroup analyses </a:t>
            </a:r>
          </a:p>
        </p:txBody>
      </p:sp>
    </p:spTree>
    <p:extLst>
      <p:ext uri="{BB962C8B-B14F-4D97-AF65-F5344CB8AC3E}">
        <p14:creationId xmlns:p14="http://schemas.microsoft.com/office/powerpoint/2010/main" val="542541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500"/>
                                        <p:tgtEl>
                                          <p:spTgt spid="21"/>
                                        </p:tgtEl>
                                      </p:cBhvr>
                                    </p:animEffect>
                                  </p:childTnLst>
                                </p:cTn>
                              </p:par>
                              <p:par>
                                <p:cTn id="16" presetID="10" presetClass="entr" presetSubtype="0" fill="hold" nodeType="with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fade">
                                      <p:cBhvr>
                                        <p:cTn id="18" dur="500"/>
                                        <p:tgtEl>
                                          <p:spTgt spid="2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fade">
                                      <p:cBhvr>
                                        <p:cTn id="23" dur="500"/>
                                        <p:tgtEl>
                                          <p:spTgt spid="19"/>
                                        </p:tgtEl>
                                      </p:cBhvr>
                                    </p:animEffect>
                                  </p:childTnLst>
                                </p:cTn>
                              </p:par>
                              <p:par>
                                <p:cTn id="24" presetID="10" presetClass="entr" presetSubtype="0" fill="hold" nodeType="with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fade">
                                      <p:cBhvr>
                                        <p:cTn id="26" dur="500"/>
                                        <p:tgtEl>
                                          <p:spTgt spid="14"/>
                                        </p:tgtEl>
                                      </p:cBhvr>
                                    </p:animEffect>
                                  </p:childTnLst>
                                </p:cTn>
                              </p:par>
                              <p:par>
                                <p:cTn id="27" presetID="10" presetClass="entr" presetSubtype="0" fill="hold" nodeType="withEffect">
                                  <p:stCondLst>
                                    <p:cond delay="0"/>
                                  </p:stCondLst>
                                  <p:childTnLst>
                                    <p:set>
                                      <p:cBhvr>
                                        <p:cTn id="28" dur="1" fill="hold">
                                          <p:stCondLst>
                                            <p:cond delay="0"/>
                                          </p:stCondLst>
                                        </p:cTn>
                                        <p:tgtEl>
                                          <p:spTgt spid="18"/>
                                        </p:tgtEl>
                                        <p:attrNameLst>
                                          <p:attrName>style.visibility</p:attrName>
                                        </p:attrNameLst>
                                      </p:cBhvr>
                                      <p:to>
                                        <p:strVal val="visible"/>
                                      </p:to>
                                    </p:set>
                                    <p:animEffect transition="in" filter="fade">
                                      <p:cBhvr>
                                        <p:cTn id="29" dur="500"/>
                                        <p:tgtEl>
                                          <p:spTgt spid="18"/>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fade">
                                      <p:cBhvr>
                                        <p:cTn id="3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8E7FC6-4E00-9C52-BE6F-08E5D8EDE8D0}"/>
              </a:ext>
            </a:extLst>
          </p:cNvPr>
          <p:cNvSpPr>
            <a:spLocks noGrp="1"/>
          </p:cNvSpPr>
          <p:nvPr>
            <p:ph type="title"/>
          </p:nvPr>
        </p:nvSpPr>
        <p:spPr/>
        <p:txBody>
          <a:bodyPr/>
          <a:lstStyle/>
          <a:p>
            <a:r>
              <a:rPr lang="en-US" dirty="0"/>
              <a:t>Results of Cox proportional hazards model</a:t>
            </a:r>
          </a:p>
        </p:txBody>
      </p:sp>
      <p:sp>
        <p:nvSpPr>
          <p:cNvPr id="4" name="Slide Number Placeholder 3">
            <a:extLst>
              <a:ext uri="{FF2B5EF4-FFF2-40B4-BE49-F238E27FC236}">
                <a16:creationId xmlns:a16="http://schemas.microsoft.com/office/drawing/2014/main" id="{4B63F718-6866-1DA5-BE97-FBA5FEC843DC}"/>
              </a:ext>
            </a:extLst>
          </p:cNvPr>
          <p:cNvSpPr>
            <a:spLocks noGrp="1"/>
          </p:cNvSpPr>
          <p:nvPr>
            <p:ph type="sldNum" sz="quarter" idx="10"/>
          </p:nvPr>
        </p:nvSpPr>
        <p:spPr/>
        <p:txBody>
          <a:bodyPr/>
          <a:lstStyle/>
          <a:p>
            <a:pPr>
              <a:defRPr/>
            </a:pPr>
            <a:fld id="{01D945C9-0277-4107-B589-EC55ECD240BC}" type="slidenum">
              <a:rPr lang="en-US" smtClean="0"/>
              <a:pPr>
                <a:defRPr/>
              </a:pPr>
              <a:t>41</a:t>
            </a:fld>
            <a:endParaRPr lang="en-US" dirty="0"/>
          </a:p>
        </p:txBody>
      </p:sp>
      <p:pic>
        <p:nvPicPr>
          <p:cNvPr id="10" name="Picture 9">
            <a:extLst>
              <a:ext uri="{FF2B5EF4-FFF2-40B4-BE49-F238E27FC236}">
                <a16:creationId xmlns:a16="http://schemas.microsoft.com/office/drawing/2014/main" id="{82C3D801-2F4B-E1EF-85A3-E373B50C3E27}"/>
              </a:ext>
            </a:extLst>
          </p:cNvPr>
          <p:cNvPicPr>
            <a:picLocks noChangeAspect="1"/>
          </p:cNvPicPr>
          <p:nvPr/>
        </p:nvPicPr>
        <p:blipFill>
          <a:blip r:embed="rId3"/>
          <a:stretch>
            <a:fillRect/>
          </a:stretch>
        </p:blipFill>
        <p:spPr>
          <a:xfrm>
            <a:off x="1447800" y="971550"/>
            <a:ext cx="6096000" cy="3832392"/>
          </a:xfrm>
          <a:prstGeom prst="rect">
            <a:avLst/>
          </a:prstGeom>
        </p:spPr>
      </p:pic>
    </p:spTree>
    <p:extLst>
      <p:ext uri="{BB962C8B-B14F-4D97-AF65-F5344CB8AC3E}">
        <p14:creationId xmlns:p14="http://schemas.microsoft.com/office/powerpoint/2010/main" val="275021302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a:extLst>
              <a:ext uri="{FF2B5EF4-FFF2-40B4-BE49-F238E27FC236}">
                <a16:creationId xmlns:a16="http://schemas.microsoft.com/office/drawing/2014/main" id="{89DA7D83-8992-DF28-454D-9D2203B43D41}"/>
              </a:ext>
            </a:extLst>
          </p:cNvPr>
          <p:cNvSpPr>
            <a:spLocks noGrp="1"/>
          </p:cNvSpPr>
          <p:nvPr>
            <p:ph type="title"/>
          </p:nvPr>
        </p:nvSpPr>
        <p:spPr>
          <a:xfrm>
            <a:off x="457200" y="206375"/>
            <a:ext cx="8229600" cy="593725"/>
          </a:xfrm>
        </p:spPr>
        <p:txBody>
          <a:bodyPr/>
          <a:lstStyle/>
          <a:p>
            <a:pPr eaLnBrk="1" hangingPunct="1"/>
            <a:r>
              <a:rPr lang="en-US" altLang="en-US" sz="2400" dirty="0"/>
              <a:t>Summary of findings</a:t>
            </a:r>
          </a:p>
        </p:txBody>
      </p:sp>
      <p:sp>
        <p:nvSpPr>
          <p:cNvPr id="14339" name="Content Placeholder 2">
            <a:extLst>
              <a:ext uri="{FF2B5EF4-FFF2-40B4-BE49-F238E27FC236}">
                <a16:creationId xmlns:a16="http://schemas.microsoft.com/office/drawing/2014/main" id="{AB53D94D-2609-4B2E-89E5-DE59C7C30CEA}"/>
              </a:ext>
            </a:extLst>
          </p:cNvPr>
          <p:cNvSpPr>
            <a:spLocks noGrp="1"/>
          </p:cNvSpPr>
          <p:nvPr>
            <p:ph idx="1"/>
          </p:nvPr>
        </p:nvSpPr>
        <p:spPr>
          <a:xfrm>
            <a:off x="491706" y="1352550"/>
            <a:ext cx="8229600" cy="3505200"/>
          </a:xfrm>
        </p:spPr>
        <p:txBody>
          <a:bodyPr>
            <a:normAutofit/>
          </a:bodyPr>
          <a:lstStyle/>
          <a:p>
            <a:pPr marL="0" indent="0">
              <a:buFont typeface="Arial" panose="020B0604020202020204" pitchFamily="34" charset="0"/>
              <a:buNone/>
            </a:pPr>
            <a:r>
              <a:rPr lang="en-US" altLang="en-US" dirty="0"/>
              <a:t>PM</a:t>
            </a:r>
            <a:r>
              <a:rPr lang="en-US" altLang="en-US" baseline="-25000" dirty="0"/>
              <a:t>2.5</a:t>
            </a:r>
            <a:r>
              <a:rPr lang="en-US" altLang="en-US" dirty="0"/>
              <a:t> concentrations, at an individual’s home zip code at time of diagnosis, are </a:t>
            </a:r>
            <a:r>
              <a:rPr lang="en-US" altLang="en-US" dirty="0">
                <a:solidFill>
                  <a:srgbClr val="00A94F"/>
                </a:solidFill>
              </a:rPr>
              <a:t>associated with worse overall survival </a:t>
            </a:r>
            <a:r>
              <a:rPr lang="en-US" altLang="en-US" dirty="0"/>
              <a:t>in children with cancer. </a:t>
            </a:r>
          </a:p>
        </p:txBody>
      </p:sp>
    </p:spTree>
    <p:extLst>
      <p:ext uri="{BB962C8B-B14F-4D97-AF65-F5344CB8AC3E}">
        <p14:creationId xmlns:p14="http://schemas.microsoft.com/office/powerpoint/2010/main" val="204073806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B56A40-8595-79BF-566B-709F17848A18}"/>
              </a:ext>
            </a:extLst>
          </p:cNvPr>
          <p:cNvSpPr>
            <a:spLocks noGrp="1"/>
          </p:cNvSpPr>
          <p:nvPr>
            <p:ph type="title"/>
          </p:nvPr>
        </p:nvSpPr>
        <p:spPr>
          <a:xfrm>
            <a:off x="0" y="1980144"/>
            <a:ext cx="9144000" cy="594122"/>
          </a:xfrm>
        </p:spPr>
        <p:txBody>
          <a:bodyPr/>
          <a:lstStyle/>
          <a:p>
            <a:pPr algn="ctr"/>
            <a:r>
              <a:rPr lang="en-US" dirty="0"/>
              <a:t>In conclusion</a:t>
            </a:r>
          </a:p>
        </p:txBody>
      </p:sp>
    </p:spTree>
    <p:extLst>
      <p:ext uri="{BB962C8B-B14F-4D97-AF65-F5344CB8AC3E}">
        <p14:creationId xmlns:p14="http://schemas.microsoft.com/office/powerpoint/2010/main" val="382565236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68D1D8-E598-9803-6366-E6FFC7F75F14}"/>
              </a:ext>
            </a:extLst>
          </p:cNvPr>
          <p:cNvSpPr>
            <a:spLocks noGrp="1"/>
          </p:cNvSpPr>
          <p:nvPr>
            <p:ph type="title"/>
          </p:nvPr>
        </p:nvSpPr>
        <p:spPr/>
        <p:txBody>
          <a:bodyPr/>
          <a:lstStyle/>
          <a:p>
            <a:r>
              <a:rPr lang="en-US" dirty="0"/>
              <a:t>Why does this matter?</a:t>
            </a:r>
          </a:p>
        </p:txBody>
      </p:sp>
      <p:pic>
        <p:nvPicPr>
          <p:cNvPr id="9" name="Picture 8">
            <a:extLst>
              <a:ext uri="{FF2B5EF4-FFF2-40B4-BE49-F238E27FC236}">
                <a16:creationId xmlns:a16="http://schemas.microsoft.com/office/drawing/2014/main" id="{0F891988-E918-7EEC-36F9-7555B4901A6A}"/>
              </a:ext>
            </a:extLst>
          </p:cNvPr>
          <p:cNvPicPr>
            <a:picLocks noChangeAspect="1"/>
          </p:cNvPicPr>
          <p:nvPr/>
        </p:nvPicPr>
        <p:blipFill>
          <a:blip r:embed="rId2"/>
          <a:stretch>
            <a:fillRect/>
          </a:stretch>
        </p:blipFill>
        <p:spPr>
          <a:xfrm>
            <a:off x="394705" y="1066590"/>
            <a:ext cx="5929896" cy="2136656"/>
          </a:xfrm>
          <a:prstGeom prst="rect">
            <a:avLst/>
          </a:prstGeom>
        </p:spPr>
      </p:pic>
      <p:pic>
        <p:nvPicPr>
          <p:cNvPr id="7" name="Picture 6">
            <a:extLst>
              <a:ext uri="{FF2B5EF4-FFF2-40B4-BE49-F238E27FC236}">
                <a16:creationId xmlns:a16="http://schemas.microsoft.com/office/drawing/2014/main" id="{F6D6B5D9-22ED-19BA-59E3-69833603D896}"/>
              </a:ext>
            </a:extLst>
          </p:cNvPr>
          <p:cNvPicPr>
            <a:picLocks noChangeAspect="1"/>
          </p:cNvPicPr>
          <p:nvPr/>
        </p:nvPicPr>
        <p:blipFill>
          <a:blip r:embed="rId3"/>
          <a:stretch>
            <a:fillRect/>
          </a:stretch>
        </p:blipFill>
        <p:spPr>
          <a:xfrm>
            <a:off x="790656" y="2134918"/>
            <a:ext cx="5137994" cy="2526417"/>
          </a:xfrm>
          <a:prstGeom prst="rect">
            <a:avLst/>
          </a:prstGeom>
        </p:spPr>
      </p:pic>
      <p:pic>
        <p:nvPicPr>
          <p:cNvPr id="11" name="Picture 10">
            <a:extLst>
              <a:ext uri="{FF2B5EF4-FFF2-40B4-BE49-F238E27FC236}">
                <a16:creationId xmlns:a16="http://schemas.microsoft.com/office/drawing/2014/main" id="{7F445DF8-6D8B-40C9-A69B-AC89CD08531A}"/>
              </a:ext>
            </a:extLst>
          </p:cNvPr>
          <p:cNvPicPr>
            <a:picLocks noChangeAspect="1"/>
          </p:cNvPicPr>
          <p:nvPr/>
        </p:nvPicPr>
        <p:blipFill>
          <a:blip r:embed="rId4"/>
          <a:stretch>
            <a:fillRect/>
          </a:stretch>
        </p:blipFill>
        <p:spPr>
          <a:xfrm>
            <a:off x="4257950" y="1123950"/>
            <a:ext cx="4529254" cy="3870932"/>
          </a:xfrm>
          <a:prstGeom prst="rect">
            <a:avLst/>
          </a:prstGeom>
        </p:spPr>
      </p:pic>
    </p:spTree>
    <p:extLst>
      <p:ext uri="{BB962C8B-B14F-4D97-AF65-F5344CB8AC3E}">
        <p14:creationId xmlns:p14="http://schemas.microsoft.com/office/powerpoint/2010/main" val="1357606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0AE50-7B2F-F6FC-F762-F10F4AF9D32E}"/>
              </a:ext>
            </a:extLst>
          </p:cNvPr>
          <p:cNvSpPr>
            <a:spLocks noGrp="1"/>
          </p:cNvSpPr>
          <p:nvPr>
            <p:ph type="title"/>
          </p:nvPr>
        </p:nvSpPr>
        <p:spPr/>
        <p:txBody>
          <a:bodyPr/>
          <a:lstStyle/>
          <a:p>
            <a:r>
              <a:rPr lang="en-US" dirty="0"/>
              <a:t>Thank you!</a:t>
            </a:r>
          </a:p>
        </p:txBody>
      </p:sp>
      <p:sp>
        <p:nvSpPr>
          <p:cNvPr id="3" name="Content Placeholder 2">
            <a:extLst>
              <a:ext uri="{FF2B5EF4-FFF2-40B4-BE49-F238E27FC236}">
                <a16:creationId xmlns:a16="http://schemas.microsoft.com/office/drawing/2014/main" id="{1EE4FC4C-3841-B3EE-9862-0319336D95DB}"/>
              </a:ext>
            </a:extLst>
          </p:cNvPr>
          <p:cNvSpPr>
            <a:spLocks noGrp="1"/>
          </p:cNvSpPr>
          <p:nvPr>
            <p:ph idx="1"/>
          </p:nvPr>
        </p:nvSpPr>
        <p:spPr/>
        <p:txBody>
          <a:bodyPr>
            <a:normAutofit fontScale="92500" lnSpcReduction="20000"/>
          </a:bodyPr>
          <a:lstStyle/>
          <a:p>
            <a:r>
              <a:rPr lang="en-US" dirty="0"/>
              <a:t>CHOA mentors along the way</a:t>
            </a:r>
          </a:p>
          <a:p>
            <a:pPr lvl="1"/>
            <a:r>
              <a:rPr lang="en-US" dirty="0"/>
              <a:t>Dr. Bill Woods, Dr. Joseph Lipscomb, Dr. Stefanie </a:t>
            </a:r>
            <a:r>
              <a:rPr lang="en-US" dirty="0" err="1"/>
              <a:t>Ebelt</a:t>
            </a:r>
            <a:r>
              <a:rPr lang="en-US" dirty="0"/>
              <a:t>, Dr. Peter Lane, Dr. Wilbur Lam, Dr. Staci Arnold, Dr. Jay Shah, Dr. David Howard, Dr. Ben Kopp, Dr. Tamara Miller, Dr. Sharon </a:t>
            </a:r>
            <a:r>
              <a:rPr lang="en-US" dirty="0" err="1"/>
              <a:t>Castellino</a:t>
            </a:r>
            <a:endParaRPr lang="en-US" dirty="0"/>
          </a:p>
          <a:p>
            <a:r>
              <a:rPr lang="en-US" dirty="0"/>
              <a:t>Funding support</a:t>
            </a:r>
          </a:p>
          <a:p>
            <a:pPr lvl="1"/>
            <a:r>
              <a:rPr lang="en-US" dirty="0"/>
              <a:t>T32-HL139443-3</a:t>
            </a:r>
          </a:p>
          <a:p>
            <a:pPr lvl="1"/>
            <a:r>
              <a:rPr lang="en-US" dirty="0" err="1"/>
              <a:t>Warshaw</a:t>
            </a:r>
            <a:r>
              <a:rPr lang="en-US" dirty="0"/>
              <a:t> Fellow Research Award (CHOA)</a:t>
            </a:r>
          </a:p>
          <a:p>
            <a:pPr lvl="1"/>
            <a:r>
              <a:rPr lang="en-US" dirty="0"/>
              <a:t>HERCULES Exposome Research Center Pilot Grant  </a:t>
            </a:r>
          </a:p>
          <a:p>
            <a:pPr lvl="1"/>
            <a:r>
              <a:rPr lang="en-US" dirty="0"/>
              <a:t>Emory Global Health Institute Field Scholars Award </a:t>
            </a:r>
          </a:p>
          <a:p>
            <a:pPr lvl="1"/>
            <a:r>
              <a:rPr lang="en-US" dirty="0"/>
              <a:t>Aflac Cancer and Blood Disorders Center</a:t>
            </a:r>
          </a:p>
          <a:p>
            <a:r>
              <a:rPr lang="en-US" dirty="0"/>
              <a:t>I’d love to take any questions / comments / feedback</a:t>
            </a:r>
          </a:p>
          <a:p>
            <a:endParaRPr lang="en-US" dirty="0"/>
          </a:p>
        </p:txBody>
      </p:sp>
    </p:spTree>
    <p:extLst>
      <p:ext uri="{BB962C8B-B14F-4D97-AF65-F5344CB8AC3E}">
        <p14:creationId xmlns:p14="http://schemas.microsoft.com/office/powerpoint/2010/main" val="301478110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B43025-CFDA-A411-0A01-314D0866D49D}"/>
              </a:ext>
            </a:extLst>
          </p:cNvPr>
          <p:cNvSpPr>
            <a:spLocks noGrp="1"/>
          </p:cNvSpPr>
          <p:nvPr>
            <p:ph type="title"/>
          </p:nvPr>
        </p:nvSpPr>
        <p:spPr/>
        <p:txBody>
          <a:bodyPr/>
          <a:lstStyle/>
          <a:p>
            <a:r>
              <a:rPr lang="en-US" dirty="0"/>
              <a:t>Thank you!</a:t>
            </a:r>
          </a:p>
        </p:txBody>
      </p:sp>
      <p:sp>
        <p:nvSpPr>
          <p:cNvPr id="3" name="Content Placeholder 2">
            <a:extLst>
              <a:ext uri="{FF2B5EF4-FFF2-40B4-BE49-F238E27FC236}">
                <a16:creationId xmlns:a16="http://schemas.microsoft.com/office/drawing/2014/main" id="{7B082B23-686E-E7D5-5C51-1291575E4D9F}"/>
              </a:ext>
            </a:extLst>
          </p:cNvPr>
          <p:cNvSpPr>
            <a:spLocks noGrp="1"/>
          </p:cNvSpPr>
          <p:nvPr>
            <p:ph idx="1"/>
          </p:nvPr>
        </p:nvSpPr>
        <p:spPr/>
        <p:txBody>
          <a:bodyPr>
            <a:normAutofit/>
          </a:bodyPr>
          <a:lstStyle/>
          <a:p>
            <a:pPr lvl="1"/>
            <a:r>
              <a:rPr lang="en-US" dirty="0"/>
              <a:t>Questions / comments / feedback? </a:t>
            </a:r>
          </a:p>
          <a:p>
            <a:pPr marL="457200" lvl="1" indent="0">
              <a:buNone/>
            </a:pPr>
            <a:endParaRPr lang="en-US" dirty="0"/>
          </a:p>
          <a:p>
            <a:pPr marL="0" indent="0">
              <a:buNone/>
            </a:pPr>
            <a:endParaRPr lang="en-US" dirty="0"/>
          </a:p>
          <a:p>
            <a:endParaRPr lang="en-US" dirty="0"/>
          </a:p>
        </p:txBody>
      </p:sp>
    </p:spTree>
    <p:extLst>
      <p:ext uri="{BB962C8B-B14F-4D97-AF65-F5344CB8AC3E}">
        <p14:creationId xmlns:p14="http://schemas.microsoft.com/office/powerpoint/2010/main" val="202361744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C1AE1D0-DC92-8729-04C1-738D1D91D6CB}"/>
              </a:ext>
            </a:extLst>
          </p:cNvPr>
          <p:cNvPicPr>
            <a:picLocks noChangeAspect="1"/>
          </p:cNvPicPr>
          <p:nvPr/>
        </p:nvPicPr>
        <p:blipFill>
          <a:blip r:embed="rId2"/>
          <a:stretch>
            <a:fillRect/>
          </a:stretch>
        </p:blipFill>
        <p:spPr>
          <a:xfrm>
            <a:off x="1905000" y="102989"/>
            <a:ext cx="5163901" cy="4937522"/>
          </a:xfrm>
          <a:prstGeom prst="rect">
            <a:avLst/>
          </a:prstGeom>
        </p:spPr>
      </p:pic>
    </p:spTree>
    <p:extLst>
      <p:ext uri="{BB962C8B-B14F-4D97-AF65-F5344CB8AC3E}">
        <p14:creationId xmlns:p14="http://schemas.microsoft.com/office/powerpoint/2010/main" val="145617174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E2A54-745E-33EE-7BF6-9FA17AA6BF86}"/>
              </a:ext>
            </a:extLst>
          </p:cNvPr>
          <p:cNvSpPr>
            <a:spLocks noGrp="1"/>
          </p:cNvSpPr>
          <p:nvPr>
            <p:ph type="title"/>
          </p:nvPr>
        </p:nvSpPr>
        <p:spPr/>
        <p:txBody>
          <a:bodyPr/>
          <a:lstStyle/>
          <a:p>
            <a:r>
              <a:rPr lang="en-US" dirty="0"/>
              <a:t>Variation in exposure</a:t>
            </a:r>
          </a:p>
        </p:txBody>
      </p:sp>
      <p:pic>
        <p:nvPicPr>
          <p:cNvPr id="4" name="Picture 3">
            <a:extLst>
              <a:ext uri="{FF2B5EF4-FFF2-40B4-BE49-F238E27FC236}">
                <a16:creationId xmlns:a16="http://schemas.microsoft.com/office/drawing/2014/main" id="{5577251D-CB9F-2B4F-749D-BA1A976020FF}"/>
              </a:ext>
            </a:extLst>
          </p:cNvPr>
          <p:cNvPicPr>
            <a:picLocks noChangeAspect="1"/>
          </p:cNvPicPr>
          <p:nvPr/>
        </p:nvPicPr>
        <p:blipFill rotWithShape="1">
          <a:blip r:embed="rId2"/>
          <a:srcRect t="8540"/>
          <a:stretch/>
        </p:blipFill>
        <p:spPr>
          <a:xfrm>
            <a:off x="2133600" y="1657350"/>
            <a:ext cx="5012812" cy="2895600"/>
          </a:xfrm>
          <a:prstGeom prst="rect">
            <a:avLst/>
          </a:prstGeom>
        </p:spPr>
      </p:pic>
      <p:sp>
        <p:nvSpPr>
          <p:cNvPr id="5" name="TextBox 4">
            <a:extLst>
              <a:ext uri="{FF2B5EF4-FFF2-40B4-BE49-F238E27FC236}">
                <a16:creationId xmlns:a16="http://schemas.microsoft.com/office/drawing/2014/main" id="{9CD32BDE-D1E2-DC0D-D063-78B11DC1B218}"/>
              </a:ext>
            </a:extLst>
          </p:cNvPr>
          <p:cNvSpPr txBox="1"/>
          <p:nvPr/>
        </p:nvSpPr>
        <p:spPr>
          <a:xfrm>
            <a:off x="1773027" y="1047750"/>
            <a:ext cx="5914105" cy="430887"/>
          </a:xfrm>
          <a:prstGeom prst="rect">
            <a:avLst/>
          </a:prstGeom>
          <a:noFill/>
        </p:spPr>
        <p:txBody>
          <a:bodyPr wrap="square" rtlCol="0">
            <a:spAutoFit/>
          </a:bodyPr>
          <a:lstStyle/>
          <a:p>
            <a:pPr algn="ctr"/>
            <a:r>
              <a:rPr lang="en-US" sz="2200" b="1" dirty="0"/>
              <a:t>Individual PM</a:t>
            </a:r>
            <a:r>
              <a:rPr lang="en-US" sz="2200" b="1" baseline="-25000" dirty="0"/>
              <a:t>2.5</a:t>
            </a:r>
            <a:r>
              <a:rPr lang="en-US" sz="2200" b="1" dirty="0"/>
              <a:t> variation for the cohort</a:t>
            </a:r>
          </a:p>
        </p:txBody>
      </p:sp>
    </p:spTree>
    <p:extLst>
      <p:ext uri="{BB962C8B-B14F-4D97-AF65-F5344CB8AC3E}">
        <p14:creationId xmlns:p14="http://schemas.microsoft.com/office/powerpoint/2010/main" val="240842035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43F3412-CE81-718F-A79A-4E15B2A1E107}"/>
              </a:ext>
            </a:extLst>
          </p:cNvPr>
          <p:cNvSpPr>
            <a:spLocks noGrp="1"/>
          </p:cNvSpPr>
          <p:nvPr>
            <p:ph type="sldNum" sz="quarter" idx="10"/>
          </p:nvPr>
        </p:nvSpPr>
        <p:spPr/>
        <p:txBody>
          <a:bodyPr/>
          <a:lstStyle/>
          <a:p>
            <a:pPr>
              <a:defRPr/>
            </a:pPr>
            <a:fld id="{01D945C9-0277-4107-B589-EC55ECD240BC}" type="slidenum">
              <a:rPr lang="en-US" smtClean="0"/>
              <a:pPr>
                <a:defRPr/>
              </a:pPr>
              <a:t>49</a:t>
            </a:fld>
            <a:endParaRPr lang="en-US" dirty="0"/>
          </a:p>
        </p:txBody>
      </p:sp>
      <p:pic>
        <p:nvPicPr>
          <p:cNvPr id="3" name="Picture 2">
            <a:extLst>
              <a:ext uri="{FF2B5EF4-FFF2-40B4-BE49-F238E27FC236}">
                <a16:creationId xmlns:a16="http://schemas.microsoft.com/office/drawing/2014/main" id="{EE7352FD-7010-52C0-037C-9E29F31B1D40}"/>
              </a:ext>
            </a:extLst>
          </p:cNvPr>
          <p:cNvPicPr>
            <a:picLocks noChangeAspect="1"/>
          </p:cNvPicPr>
          <p:nvPr/>
        </p:nvPicPr>
        <p:blipFill rotWithShape="1">
          <a:blip r:embed="rId3"/>
          <a:srcRect l="8321" t="5475" r="30651" b="10522"/>
          <a:stretch/>
        </p:blipFill>
        <p:spPr>
          <a:xfrm>
            <a:off x="3699228" y="628650"/>
            <a:ext cx="1549876" cy="1876745"/>
          </a:xfrm>
          <a:prstGeom prst="rect">
            <a:avLst/>
          </a:prstGeom>
        </p:spPr>
      </p:pic>
      <p:pic>
        <p:nvPicPr>
          <p:cNvPr id="5" name="Picture 4">
            <a:extLst>
              <a:ext uri="{FF2B5EF4-FFF2-40B4-BE49-F238E27FC236}">
                <a16:creationId xmlns:a16="http://schemas.microsoft.com/office/drawing/2014/main" id="{BAAB9F76-971E-23C0-9964-DF78530B2952}"/>
              </a:ext>
            </a:extLst>
          </p:cNvPr>
          <p:cNvPicPr>
            <a:picLocks noChangeAspect="1"/>
          </p:cNvPicPr>
          <p:nvPr/>
        </p:nvPicPr>
        <p:blipFill rotWithShape="1">
          <a:blip r:embed="rId4"/>
          <a:srcRect l="7564" t="3722" r="30922" b="8798"/>
          <a:stretch/>
        </p:blipFill>
        <p:spPr>
          <a:xfrm>
            <a:off x="5249104" y="2552052"/>
            <a:ext cx="1567306" cy="1960856"/>
          </a:xfrm>
          <a:prstGeom prst="rect">
            <a:avLst/>
          </a:prstGeom>
        </p:spPr>
      </p:pic>
      <p:pic>
        <p:nvPicPr>
          <p:cNvPr id="7" name="Picture 6">
            <a:extLst>
              <a:ext uri="{FF2B5EF4-FFF2-40B4-BE49-F238E27FC236}">
                <a16:creationId xmlns:a16="http://schemas.microsoft.com/office/drawing/2014/main" id="{94C2D8AC-D269-C503-647C-6BF541711493}"/>
              </a:ext>
            </a:extLst>
          </p:cNvPr>
          <p:cNvPicPr>
            <a:picLocks noChangeAspect="1"/>
          </p:cNvPicPr>
          <p:nvPr/>
        </p:nvPicPr>
        <p:blipFill rotWithShape="1">
          <a:blip r:embed="rId5"/>
          <a:srcRect l="8030" t="4912" r="31033" b="9150"/>
          <a:stretch/>
        </p:blipFill>
        <p:spPr>
          <a:xfrm>
            <a:off x="3668616" y="2571750"/>
            <a:ext cx="1580488" cy="1960856"/>
          </a:xfrm>
          <a:prstGeom prst="rect">
            <a:avLst/>
          </a:prstGeom>
        </p:spPr>
      </p:pic>
      <p:pic>
        <p:nvPicPr>
          <p:cNvPr id="8" name="Picture 7">
            <a:extLst>
              <a:ext uri="{FF2B5EF4-FFF2-40B4-BE49-F238E27FC236}">
                <a16:creationId xmlns:a16="http://schemas.microsoft.com/office/drawing/2014/main" id="{ADA2D6FB-9445-F33E-20B9-20BB6B295D94}"/>
              </a:ext>
            </a:extLst>
          </p:cNvPr>
          <p:cNvPicPr>
            <a:picLocks noChangeAspect="1"/>
          </p:cNvPicPr>
          <p:nvPr/>
        </p:nvPicPr>
        <p:blipFill rotWithShape="1">
          <a:blip r:embed="rId6"/>
          <a:srcRect l="8427" t="5505" r="31589" b="8767"/>
          <a:stretch/>
        </p:blipFill>
        <p:spPr>
          <a:xfrm>
            <a:off x="5241960" y="628650"/>
            <a:ext cx="1492701" cy="1876745"/>
          </a:xfrm>
          <a:prstGeom prst="rect">
            <a:avLst/>
          </a:prstGeom>
        </p:spPr>
      </p:pic>
      <p:sp>
        <p:nvSpPr>
          <p:cNvPr id="2" name="TextBox 1">
            <a:extLst>
              <a:ext uri="{FF2B5EF4-FFF2-40B4-BE49-F238E27FC236}">
                <a16:creationId xmlns:a16="http://schemas.microsoft.com/office/drawing/2014/main" id="{33E68DEB-3FBA-261C-C190-ADF941ABD1F5}"/>
              </a:ext>
            </a:extLst>
          </p:cNvPr>
          <p:cNvSpPr txBox="1"/>
          <p:nvPr/>
        </p:nvSpPr>
        <p:spPr>
          <a:xfrm>
            <a:off x="1224320" y="971550"/>
            <a:ext cx="1543050" cy="2031325"/>
          </a:xfrm>
          <a:prstGeom prst="rect">
            <a:avLst/>
          </a:prstGeom>
          <a:noFill/>
        </p:spPr>
        <p:txBody>
          <a:bodyPr wrap="square" rtlCol="0">
            <a:spAutoFit/>
          </a:bodyPr>
          <a:lstStyle/>
          <a:p>
            <a:r>
              <a:rPr lang="en-US" dirty="0">
                <a:highlight>
                  <a:srgbClr val="FFFF00"/>
                </a:highlight>
              </a:rPr>
              <a:t>Yellow = higher vulnerability</a:t>
            </a:r>
          </a:p>
          <a:p>
            <a:endParaRPr lang="en-US" dirty="0">
              <a:highlight>
                <a:srgbClr val="FFFF00"/>
              </a:highlight>
            </a:endParaRPr>
          </a:p>
          <a:p>
            <a:endParaRPr lang="en-US" dirty="0">
              <a:highlight>
                <a:srgbClr val="FFFF00"/>
              </a:highlight>
            </a:endParaRPr>
          </a:p>
          <a:p>
            <a:r>
              <a:rPr lang="en-US" dirty="0">
                <a:solidFill>
                  <a:schemeClr val="bg1"/>
                </a:solidFill>
                <a:highlight>
                  <a:srgbClr val="0000FF"/>
                </a:highlight>
              </a:rPr>
              <a:t>Blue = lower vulnerability</a:t>
            </a:r>
          </a:p>
        </p:txBody>
      </p:sp>
    </p:spTree>
    <p:extLst>
      <p:ext uri="{BB962C8B-B14F-4D97-AF65-F5344CB8AC3E}">
        <p14:creationId xmlns:p14="http://schemas.microsoft.com/office/powerpoint/2010/main" val="2558559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8376E78E-7A25-B1EC-D1C6-CBEB1A4223FA}"/>
              </a:ext>
            </a:extLst>
          </p:cNvPr>
          <p:cNvSpPr/>
          <p:nvPr/>
        </p:nvSpPr>
        <p:spPr>
          <a:xfrm>
            <a:off x="2590801" y="1428750"/>
            <a:ext cx="3381876" cy="2286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00" b="1" dirty="0"/>
              <a:t>Phenotypic variability &amp; risk factors for severe disease</a:t>
            </a:r>
          </a:p>
        </p:txBody>
      </p:sp>
      <p:pic>
        <p:nvPicPr>
          <p:cNvPr id="12" name="Graphic 11" descr="Power Plant with solid fill">
            <a:extLst>
              <a:ext uri="{FF2B5EF4-FFF2-40B4-BE49-F238E27FC236}">
                <a16:creationId xmlns:a16="http://schemas.microsoft.com/office/drawing/2014/main" id="{FBEC3F0D-8F43-DFC3-CBFD-6A60BFE3125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659305" y="3344351"/>
            <a:ext cx="1244867" cy="1244867"/>
          </a:xfrm>
          <a:prstGeom prst="rect">
            <a:avLst/>
          </a:prstGeom>
        </p:spPr>
      </p:pic>
      <p:pic>
        <p:nvPicPr>
          <p:cNvPr id="14" name="Graphic 13" descr="Snowman outline">
            <a:extLst>
              <a:ext uri="{FF2B5EF4-FFF2-40B4-BE49-F238E27FC236}">
                <a16:creationId xmlns:a16="http://schemas.microsoft.com/office/drawing/2014/main" id="{22815B0E-177E-6D41-C73B-D24C163DB1D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674614" y="559578"/>
            <a:ext cx="1274951" cy="1274951"/>
          </a:xfrm>
          <a:prstGeom prst="rect">
            <a:avLst/>
          </a:prstGeom>
        </p:spPr>
      </p:pic>
      <p:pic>
        <p:nvPicPr>
          <p:cNvPr id="16" name="Graphic 15" descr="Covid-19 with solid fill">
            <a:extLst>
              <a:ext uri="{FF2B5EF4-FFF2-40B4-BE49-F238E27FC236}">
                <a16:creationId xmlns:a16="http://schemas.microsoft.com/office/drawing/2014/main" id="{C367D435-E64A-848C-A00A-214599948A2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828800" y="1029000"/>
            <a:ext cx="1244867" cy="1244867"/>
          </a:xfrm>
          <a:prstGeom prst="rect">
            <a:avLst/>
          </a:prstGeom>
        </p:spPr>
      </p:pic>
      <p:pic>
        <p:nvPicPr>
          <p:cNvPr id="7" name="Picture 6">
            <a:extLst>
              <a:ext uri="{FF2B5EF4-FFF2-40B4-BE49-F238E27FC236}">
                <a16:creationId xmlns:a16="http://schemas.microsoft.com/office/drawing/2014/main" id="{9C1A58B0-F094-25CA-19C6-64ED7934554F}"/>
              </a:ext>
            </a:extLst>
          </p:cNvPr>
          <p:cNvPicPr>
            <a:picLocks noChangeAspect="1"/>
          </p:cNvPicPr>
          <p:nvPr/>
        </p:nvPicPr>
        <p:blipFill rotWithShape="1">
          <a:blip r:embed="rId9"/>
          <a:srcRect l="27778" t="14445" r="26296" b="16195"/>
          <a:stretch/>
        </p:blipFill>
        <p:spPr>
          <a:xfrm rot="19742534">
            <a:off x="5512817" y="908183"/>
            <a:ext cx="689368" cy="1041133"/>
          </a:xfrm>
          <a:prstGeom prst="rect">
            <a:avLst/>
          </a:prstGeom>
        </p:spPr>
      </p:pic>
    </p:spTree>
    <p:extLst>
      <p:ext uri="{BB962C8B-B14F-4D97-AF65-F5344CB8AC3E}">
        <p14:creationId xmlns:p14="http://schemas.microsoft.com/office/powerpoint/2010/main" val="2496623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642C5C-8006-A45B-9373-ED1173FF42FF}"/>
              </a:ext>
            </a:extLst>
          </p:cNvPr>
          <p:cNvSpPr>
            <a:spLocks noGrp="1"/>
          </p:cNvSpPr>
          <p:nvPr>
            <p:ph type="title"/>
          </p:nvPr>
        </p:nvSpPr>
        <p:spPr/>
        <p:txBody>
          <a:bodyPr/>
          <a:lstStyle/>
          <a:p>
            <a:r>
              <a:rPr lang="en-US" dirty="0"/>
              <a:t>Recent Accomplishments</a:t>
            </a:r>
          </a:p>
        </p:txBody>
      </p:sp>
      <p:sp>
        <p:nvSpPr>
          <p:cNvPr id="3" name="Content Placeholder 2">
            <a:extLst>
              <a:ext uri="{FF2B5EF4-FFF2-40B4-BE49-F238E27FC236}">
                <a16:creationId xmlns:a16="http://schemas.microsoft.com/office/drawing/2014/main" id="{03EC8017-49F8-4114-9F57-77ADB6253CB7}"/>
              </a:ext>
            </a:extLst>
          </p:cNvPr>
          <p:cNvSpPr>
            <a:spLocks noGrp="1"/>
          </p:cNvSpPr>
          <p:nvPr>
            <p:ph idx="1"/>
          </p:nvPr>
        </p:nvSpPr>
        <p:spPr>
          <a:xfrm>
            <a:off x="457200" y="971550"/>
            <a:ext cx="8305800" cy="3714750"/>
          </a:xfrm>
        </p:spPr>
        <p:txBody>
          <a:bodyPr>
            <a:noAutofit/>
          </a:bodyPr>
          <a:lstStyle/>
          <a:p>
            <a:pPr marL="0" indent="0">
              <a:lnSpc>
                <a:spcPct val="107000"/>
              </a:lnSpc>
              <a:spcBef>
                <a:spcPts val="0"/>
              </a:spcBef>
              <a:spcAft>
                <a:spcPts val="800"/>
              </a:spcAft>
              <a:buNone/>
            </a:pPr>
            <a:r>
              <a:rPr lang="en-US" sz="1400" b="1" kern="100" dirty="0">
                <a:effectLst/>
                <a:ea typeface="Calibri" panose="020F0502020204030204" pitchFamily="34" charset="0"/>
                <a:cs typeface="Calibri" panose="020F0502020204030204" pitchFamily="34" charset="0"/>
              </a:rPr>
              <a:t>George PE</a:t>
            </a:r>
            <a:r>
              <a:rPr lang="en-US" sz="1400" kern="100" dirty="0">
                <a:effectLst/>
                <a:ea typeface="Calibri" panose="020F0502020204030204" pitchFamily="34" charset="0"/>
                <a:cs typeface="Calibri" panose="020F0502020204030204" pitchFamily="34" charset="0"/>
              </a:rPr>
              <a:t>, Thakkar N, </a:t>
            </a:r>
            <a:r>
              <a:rPr lang="en-US" sz="1400" kern="100" dirty="0" err="1">
                <a:effectLst/>
                <a:ea typeface="Calibri" panose="020F0502020204030204" pitchFamily="34" charset="0"/>
                <a:cs typeface="Calibri" panose="020F0502020204030204" pitchFamily="34" charset="0"/>
              </a:rPr>
              <a:t>Yasobant</a:t>
            </a:r>
            <a:r>
              <a:rPr lang="en-US" sz="1400" kern="100" dirty="0">
                <a:effectLst/>
                <a:ea typeface="Calibri" panose="020F0502020204030204" pitchFamily="34" charset="0"/>
                <a:cs typeface="Calibri" panose="020F0502020204030204" pitchFamily="34" charset="0"/>
              </a:rPr>
              <a:t> S, Saxena D, Shah J. Impact of ambient air pollution and socio-environmental factors on the health of children younger than 5 years in India: a population-based analysis. </a:t>
            </a:r>
            <a:r>
              <a:rPr lang="en-US" sz="1400" i="1" kern="100" dirty="0">
                <a:effectLst/>
                <a:ea typeface="Calibri" panose="020F0502020204030204" pitchFamily="34" charset="0"/>
                <a:cs typeface="Calibri" panose="020F0502020204030204" pitchFamily="34" charset="0"/>
              </a:rPr>
              <a:t>The Lancet Regional Health - Southeast Asia</a:t>
            </a:r>
            <a:r>
              <a:rPr lang="en-US" sz="1400" kern="100" dirty="0">
                <a:effectLst/>
                <a:ea typeface="Calibri" panose="020F0502020204030204" pitchFamily="34" charset="0"/>
                <a:cs typeface="Calibri" panose="020F0502020204030204" pitchFamily="34" charset="0"/>
              </a:rPr>
              <a:t>. 2024; 20. </a:t>
            </a:r>
          </a:p>
          <a:p>
            <a:pPr marL="0" indent="0">
              <a:lnSpc>
                <a:spcPct val="107000"/>
              </a:lnSpc>
              <a:spcBef>
                <a:spcPts val="0"/>
              </a:spcBef>
              <a:spcAft>
                <a:spcPts val="800"/>
              </a:spcAft>
              <a:buNone/>
            </a:pPr>
            <a:r>
              <a:rPr lang="en-US" sz="1400" b="1" kern="100" dirty="0">
                <a:effectLst/>
                <a:ea typeface="Calibri" panose="020F0502020204030204" pitchFamily="34" charset="0"/>
                <a:cs typeface="Calibri" panose="020F0502020204030204" pitchFamily="34" charset="0"/>
              </a:rPr>
              <a:t>George PE</a:t>
            </a:r>
            <a:r>
              <a:rPr lang="en-US" sz="1400" kern="100" dirty="0">
                <a:effectLst/>
                <a:ea typeface="Calibri" panose="020F0502020204030204" pitchFamily="34" charset="0"/>
                <a:cs typeface="Calibri" panose="020F0502020204030204" pitchFamily="34" charset="0"/>
              </a:rPr>
              <a:t>, Howard DH. Nonoperative management in acute, uncomplicated appendicitis. </a:t>
            </a:r>
            <a:r>
              <a:rPr lang="en-US" sz="1400" i="1" kern="100" dirty="0">
                <a:effectLst/>
                <a:ea typeface="Calibri" panose="020F0502020204030204" pitchFamily="34" charset="0"/>
                <a:cs typeface="Calibri" panose="020F0502020204030204" pitchFamily="34" charset="0"/>
              </a:rPr>
              <a:t>Surgery</a:t>
            </a:r>
            <a:r>
              <a:rPr lang="en-US" sz="1400" kern="100" dirty="0">
                <a:effectLst/>
                <a:ea typeface="Calibri" panose="020F0502020204030204" pitchFamily="34" charset="0"/>
                <a:cs typeface="Calibri" panose="020F0502020204030204" pitchFamily="34" charset="0"/>
              </a:rPr>
              <a:t>. 2024 Feb 18.</a:t>
            </a:r>
          </a:p>
          <a:p>
            <a:pPr marL="0" indent="0">
              <a:lnSpc>
                <a:spcPct val="107000"/>
              </a:lnSpc>
              <a:spcBef>
                <a:spcPts val="0"/>
              </a:spcBef>
              <a:spcAft>
                <a:spcPts val="800"/>
              </a:spcAft>
              <a:buNone/>
            </a:pPr>
            <a:r>
              <a:rPr lang="en-US" sz="1400" b="1" kern="100" dirty="0">
                <a:effectLst/>
                <a:ea typeface="Calibri" panose="020F0502020204030204" pitchFamily="34" charset="0"/>
                <a:cs typeface="Calibri" panose="020F0502020204030204" pitchFamily="34" charset="0"/>
              </a:rPr>
              <a:t>George PE</a:t>
            </a:r>
            <a:r>
              <a:rPr lang="en-US" sz="1400" kern="100" dirty="0">
                <a:effectLst/>
                <a:ea typeface="Calibri" panose="020F0502020204030204" pitchFamily="34" charset="0"/>
                <a:cs typeface="Calibri" panose="020F0502020204030204" pitchFamily="34" charset="0"/>
              </a:rPr>
              <a:t>, DeGroote NP, Henderson M, Jordan K, </a:t>
            </a:r>
            <a:r>
              <a:rPr lang="en-US" sz="1400" kern="100" dirty="0" err="1">
                <a:effectLst/>
                <a:ea typeface="Calibri" panose="020F0502020204030204" pitchFamily="34" charset="0"/>
                <a:cs typeface="Calibri" panose="020F0502020204030204" pitchFamily="34" charset="0"/>
              </a:rPr>
              <a:t>Ziworitin-Ogola</a:t>
            </a:r>
            <a:r>
              <a:rPr lang="en-US" sz="1400" kern="100" dirty="0">
                <a:effectLst/>
                <a:ea typeface="Calibri" panose="020F0502020204030204" pitchFamily="34" charset="0"/>
                <a:cs typeface="Calibri" panose="020F0502020204030204" pitchFamily="34" charset="0"/>
              </a:rPr>
              <a:t> C, </a:t>
            </a:r>
            <a:r>
              <a:rPr lang="en-US" sz="1400" kern="100" dirty="0" err="1">
                <a:effectLst/>
                <a:ea typeface="Calibri" panose="020F0502020204030204" pitchFamily="34" charset="0"/>
                <a:cs typeface="Calibri" panose="020F0502020204030204" pitchFamily="34" charset="0"/>
              </a:rPr>
              <a:t>Castellino</a:t>
            </a:r>
            <a:r>
              <a:rPr lang="en-US" sz="1400" kern="100" dirty="0">
                <a:effectLst/>
                <a:ea typeface="Calibri" panose="020F0502020204030204" pitchFamily="34" charset="0"/>
                <a:cs typeface="Calibri" panose="020F0502020204030204" pitchFamily="34" charset="0"/>
              </a:rPr>
              <a:t> SM, et al. Missing the mark? Exploratory analysis of the 10-year-old cutoff as an independent marker of high-risk disease in pediatric B-ALL. </a:t>
            </a:r>
            <a:r>
              <a:rPr lang="en-US" sz="1400" i="1" kern="100" dirty="0">
                <a:effectLst/>
                <a:ea typeface="Calibri" panose="020F0502020204030204" pitchFamily="34" charset="0"/>
                <a:cs typeface="Calibri" panose="020F0502020204030204" pitchFamily="34" charset="0"/>
              </a:rPr>
              <a:t>Pediatric Blood &amp; Cancer</a:t>
            </a:r>
            <a:r>
              <a:rPr lang="en-US" sz="1400" kern="100" dirty="0">
                <a:effectLst/>
                <a:ea typeface="Calibri" panose="020F0502020204030204" pitchFamily="34" charset="0"/>
                <a:cs typeface="Calibri" panose="020F0502020204030204" pitchFamily="34" charset="0"/>
              </a:rPr>
              <a:t>. 2024;71(3):e30825. </a:t>
            </a:r>
            <a:endParaRPr lang="en-US" sz="1400" kern="100" dirty="0">
              <a:effectLst/>
              <a:ea typeface="Calibri" panose="020F0502020204030204" pitchFamily="34" charset="0"/>
              <a:cs typeface="Times New Roman" panose="02020603050405020304" pitchFamily="18" charset="0"/>
            </a:endParaRPr>
          </a:p>
          <a:p>
            <a:pPr marL="0" indent="0">
              <a:lnSpc>
                <a:spcPct val="107000"/>
              </a:lnSpc>
              <a:spcBef>
                <a:spcPts val="0"/>
              </a:spcBef>
              <a:spcAft>
                <a:spcPts val="800"/>
              </a:spcAft>
              <a:buNone/>
            </a:pPr>
            <a:r>
              <a:rPr lang="en-US" sz="1400" b="1" kern="100" dirty="0">
                <a:effectLst/>
                <a:ea typeface="Calibri" panose="020F0502020204030204" pitchFamily="34" charset="0"/>
                <a:cs typeface="Calibri" panose="020F0502020204030204" pitchFamily="34" charset="0"/>
              </a:rPr>
              <a:t>George PE</a:t>
            </a:r>
            <a:r>
              <a:rPr lang="en-US" sz="1400" kern="100" dirty="0">
                <a:effectLst/>
                <a:ea typeface="Calibri" panose="020F0502020204030204" pitchFamily="34" charset="0"/>
                <a:cs typeface="Calibri" panose="020F0502020204030204" pitchFamily="34" charset="0"/>
              </a:rPr>
              <a:t>, </a:t>
            </a:r>
            <a:r>
              <a:rPr lang="en-US" sz="1400" kern="100" dirty="0" err="1">
                <a:effectLst/>
                <a:ea typeface="Calibri" panose="020F0502020204030204" pitchFamily="34" charset="0"/>
                <a:cs typeface="Calibri" panose="020F0502020204030204" pitchFamily="34" charset="0"/>
              </a:rPr>
              <a:t>Maillis</a:t>
            </a:r>
            <a:r>
              <a:rPr lang="en-US" sz="1400" kern="100" dirty="0">
                <a:effectLst/>
                <a:ea typeface="Calibri" panose="020F0502020204030204" pitchFamily="34" charset="0"/>
                <a:cs typeface="Calibri" panose="020F0502020204030204" pitchFamily="34" charset="0"/>
              </a:rPr>
              <a:t> A, Zhu Y, Liu Y, Lane PA, Lam W, et al. Are children with sickle cell disease at particular risk from the harmful effects of air pollution? Evidence from a large, urban/peri-urban cohort. </a:t>
            </a:r>
            <a:r>
              <a:rPr lang="en-US" sz="1400" i="1" kern="100" dirty="0">
                <a:effectLst/>
                <a:ea typeface="Calibri" panose="020F0502020204030204" pitchFamily="34" charset="0"/>
                <a:cs typeface="Calibri" panose="020F0502020204030204" pitchFamily="34" charset="0"/>
              </a:rPr>
              <a:t>Pediatric Blood &amp; Cancer.</a:t>
            </a:r>
            <a:r>
              <a:rPr lang="en-US" sz="1400" kern="100" dirty="0">
                <a:effectLst/>
                <a:ea typeface="Calibri" panose="020F0502020204030204" pitchFamily="34" charset="0"/>
                <a:cs typeface="Calibri" panose="020F0502020204030204" pitchFamily="34" charset="0"/>
              </a:rPr>
              <a:t> 2023 May 29;e30453. </a:t>
            </a:r>
            <a:endParaRPr lang="en-US" sz="1400" kern="100" dirty="0">
              <a:effectLst/>
              <a:ea typeface="Calibri" panose="020F0502020204030204" pitchFamily="34" charset="0"/>
              <a:cs typeface="Times New Roman" panose="02020603050405020304" pitchFamily="18" charset="0"/>
            </a:endParaRPr>
          </a:p>
          <a:p>
            <a:pPr marL="0" indent="0">
              <a:lnSpc>
                <a:spcPct val="107000"/>
              </a:lnSpc>
              <a:spcBef>
                <a:spcPts val="0"/>
              </a:spcBef>
              <a:spcAft>
                <a:spcPts val="800"/>
              </a:spcAft>
              <a:buNone/>
            </a:pPr>
            <a:r>
              <a:rPr lang="en-US" sz="1400" b="1" kern="100" dirty="0">
                <a:effectLst/>
                <a:ea typeface="Calibri" panose="020F0502020204030204" pitchFamily="34" charset="0"/>
                <a:cs typeface="Calibri" panose="020F0502020204030204" pitchFamily="34" charset="0"/>
              </a:rPr>
              <a:t>George PE</a:t>
            </a:r>
            <a:r>
              <a:rPr lang="en-US" sz="1400" kern="100" dirty="0">
                <a:effectLst/>
                <a:ea typeface="Calibri" panose="020F0502020204030204" pitchFamily="34" charset="0"/>
                <a:cs typeface="Calibri" panose="020F0502020204030204" pitchFamily="34" charset="0"/>
              </a:rPr>
              <a:t>, Kc D, Greenleaf M, Shah J, Lam WA, Hawkins CM. Bridging the Divide: Unintended Consequences of the Shift to Home-based Telemedicine. </a:t>
            </a:r>
            <a:r>
              <a:rPr lang="en-US" sz="1400" i="1" kern="100" dirty="0">
                <a:effectLst/>
                <a:ea typeface="Calibri" panose="020F0502020204030204" pitchFamily="34" charset="0"/>
                <a:cs typeface="Calibri" panose="020F0502020204030204" pitchFamily="34" charset="0"/>
              </a:rPr>
              <a:t>The Journal of Pediatrics</a:t>
            </a:r>
            <a:r>
              <a:rPr lang="en-US" sz="1400" kern="100" dirty="0">
                <a:effectLst/>
                <a:ea typeface="Calibri" panose="020F0502020204030204" pitchFamily="34" charset="0"/>
                <a:cs typeface="Calibri" panose="020F0502020204030204" pitchFamily="34" charset="0"/>
              </a:rPr>
              <a:t>. 2023 Sep 3;113719. </a:t>
            </a:r>
            <a:endParaRPr lang="en-US" sz="1400" kern="100" dirty="0">
              <a:effectLst/>
              <a:ea typeface="Calibri" panose="020F0502020204030204" pitchFamily="34" charset="0"/>
              <a:cs typeface="Times New Roman" panose="02020603050405020304" pitchFamily="18" charset="0"/>
            </a:endParaRPr>
          </a:p>
          <a:p>
            <a:pPr marL="0" indent="0">
              <a:buNone/>
            </a:pPr>
            <a:endParaRPr lang="en-US" sz="1200" dirty="0"/>
          </a:p>
        </p:txBody>
      </p:sp>
    </p:spTree>
    <p:extLst>
      <p:ext uri="{BB962C8B-B14F-4D97-AF65-F5344CB8AC3E}">
        <p14:creationId xmlns:p14="http://schemas.microsoft.com/office/powerpoint/2010/main" val="10588868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a:extLst>
              <a:ext uri="{FF2B5EF4-FFF2-40B4-BE49-F238E27FC236}">
                <a16:creationId xmlns:a16="http://schemas.microsoft.com/office/drawing/2014/main" id="{89DA7D83-8992-DF28-454D-9D2203B43D41}"/>
              </a:ext>
            </a:extLst>
          </p:cNvPr>
          <p:cNvSpPr>
            <a:spLocks noGrp="1"/>
          </p:cNvSpPr>
          <p:nvPr>
            <p:ph type="title"/>
          </p:nvPr>
        </p:nvSpPr>
        <p:spPr>
          <a:xfrm>
            <a:off x="533400" y="206375"/>
            <a:ext cx="8153400" cy="593725"/>
          </a:xfrm>
        </p:spPr>
        <p:txBody>
          <a:bodyPr>
            <a:normAutofit/>
          </a:bodyPr>
          <a:lstStyle/>
          <a:p>
            <a:pPr eaLnBrk="1" hangingPunct="1"/>
            <a:r>
              <a:rPr lang="en-US" altLang="en-US" sz="2400" dirty="0"/>
              <a:t>Pathophysiology of air pollution</a:t>
            </a:r>
          </a:p>
        </p:txBody>
      </p:sp>
      <p:pic>
        <p:nvPicPr>
          <p:cNvPr id="9" name="Picture 8">
            <a:extLst>
              <a:ext uri="{FF2B5EF4-FFF2-40B4-BE49-F238E27FC236}">
                <a16:creationId xmlns:a16="http://schemas.microsoft.com/office/drawing/2014/main" id="{9FB8D110-A3B4-AE66-933D-6F930E99B665}"/>
              </a:ext>
            </a:extLst>
          </p:cNvPr>
          <p:cNvPicPr>
            <a:picLocks noChangeAspect="1"/>
          </p:cNvPicPr>
          <p:nvPr/>
        </p:nvPicPr>
        <p:blipFill>
          <a:blip r:embed="rId3"/>
          <a:stretch>
            <a:fillRect/>
          </a:stretch>
        </p:blipFill>
        <p:spPr>
          <a:xfrm>
            <a:off x="3962400" y="1012283"/>
            <a:ext cx="4209032" cy="935834"/>
          </a:xfrm>
          <a:prstGeom prst="rect">
            <a:avLst/>
          </a:prstGeom>
        </p:spPr>
      </p:pic>
      <p:pic>
        <p:nvPicPr>
          <p:cNvPr id="10" name="Picture 9">
            <a:extLst>
              <a:ext uri="{FF2B5EF4-FFF2-40B4-BE49-F238E27FC236}">
                <a16:creationId xmlns:a16="http://schemas.microsoft.com/office/drawing/2014/main" id="{C2AD7686-0CD9-DF97-BF5B-E9A26F098B7E}"/>
              </a:ext>
            </a:extLst>
          </p:cNvPr>
          <p:cNvPicPr>
            <a:picLocks noChangeAspect="1"/>
          </p:cNvPicPr>
          <p:nvPr/>
        </p:nvPicPr>
        <p:blipFill>
          <a:blip r:embed="rId4"/>
          <a:stretch>
            <a:fillRect/>
          </a:stretch>
        </p:blipFill>
        <p:spPr>
          <a:xfrm>
            <a:off x="3962400" y="2041301"/>
            <a:ext cx="4209032" cy="915175"/>
          </a:xfrm>
          <a:prstGeom prst="rect">
            <a:avLst/>
          </a:prstGeom>
        </p:spPr>
      </p:pic>
      <p:pic>
        <p:nvPicPr>
          <p:cNvPr id="11" name="Picture 10">
            <a:extLst>
              <a:ext uri="{FF2B5EF4-FFF2-40B4-BE49-F238E27FC236}">
                <a16:creationId xmlns:a16="http://schemas.microsoft.com/office/drawing/2014/main" id="{B0F016FB-4C61-5455-EB00-834870B27C69}"/>
              </a:ext>
            </a:extLst>
          </p:cNvPr>
          <p:cNvPicPr>
            <a:picLocks noChangeAspect="1"/>
          </p:cNvPicPr>
          <p:nvPr/>
        </p:nvPicPr>
        <p:blipFill>
          <a:blip r:embed="rId5"/>
          <a:stretch>
            <a:fillRect/>
          </a:stretch>
        </p:blipFill>
        <p:spPr>
          <a:xfrm>
            <a:off x="3962400" y="3038778"/>
            <a:ext cx="4209033" cy="1112276"/>
          </a:xfrm>
          <a:prstGeom prst="rect">
            <a:avLst/>
          </a:prstGeom>
        </p:spPr>
      </p:pic>
      <p:pic>
        <p:nvPicPr>
          <p:cNvPr id="12" name="Picture 11">
            <a:extLst>
              <a:ext uri="{FF2B5EF4-FFF2-40B4-BE49-F238E27FC236}">
                <a16:creationId xmlns:a16="http://schemas.microsoft.com/office/drawing/2014/main" id="{E94EE048-A807-4A66-F628-7724D8CBDBF0}"/>
              </a:ext>
            </a:extLst>
          </p:cNvPr>
          <p:cNvPicPr>
            <a:picLocks noChangeAspect="1"/>
          </p:cNvPicPr>
          <p:nvPr/>
        </p:nvPicPr>
        <p:blipFill>
          <a:blip r:embed="rId6"/>
          <a:stretch>
            <a:fillRect/>
          </a:stretch>
        </p:blipFill>
        <p:spPr>
          <a:xfrm>
            <a:off x="3962400" y="4065301"/>
            <a:ext cx="4018427" cy="1004491"/>
          </a:xfrm>
          <a:prstGeom prst="rect">
            <a:avLst/>
          </a:prstGeom>
        </p:spPr>
      </p:pic>
      <p:pic>
        <p:nvPicPr>
          <p:cNvPr id="6" name="Picture 2" descr="What is Oxidative Stress and How to Analyze it">
            <a:extLst>
              <a:ext uri="{FF2B5EF4-FFF2-40B4-BE49-F238E27FC236}">
                <a16:creationId xmlns:a16="http://schemas.microsoft.com/office/drawing/2014/main" id="{727B63F4-C9FE-BB5E-4585-FC01826460BF}"/>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b="22628"/>
          <a:stretch/>
        </p:blipFill>
        <p:spPr bwMode="auto">
          <a:xfrm>
            <a:off x="1266852" y="3075646"/>
            <a:ext cx="1828800" cy="969433"/>
          </a:xfrm>
          <a:prstGeom prst="rect">
            <a:avLst/>
          </a:prstGeom>
          <a:noFill/>
          <a:effectLst>
            <a:softEdge rad="0"/>
          </a:effectLst>
          <a:scene3d>
            <a:camera prst="orthographicFront"/>
            <a:lightRig rig="threePt" dir="t"/>
          </a:scene3d>
          <a:sp3d>
            <a:bevelT/>
          </a:sp3d>
          <a:extLst>
            <a:ext uri="{909E8E84-426E-40DD-AFC4-6F175D3DCCD1}">
              <a14:hiddenFill xmlns:a14="http://schemas.microsoft.com/office/drawing/2010/main">
                <a:solidFill>
                  <a:srgbClr val="FFFFFF"/>
                </a:solidFill>
              </a14:hiddenFill>
            </a:ext>
          </a:extLst>
        </p:spPr>
      </p:pic>
      <p:pic>
        <p:nvPicPr>
          <p:cNvPr id="7" name="Picture 4" descr="Endothelial Cells - What You Should Know - PromoCell">
            <a:extLst>
              <a:ext uri="{FF2B5EF4-FFF2-40B4-BE49-F238E27FC236}">
                <a16:creationId xmlns:a16="http://schemas.microsoft.com/office/drawing/2014/main" id="{9E1A4346-869C-2823-227D-2AA96E0955FF}"/>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0414" t="9138" r="21312" b="8772"/>
          <a:stretch/>
        </p:blipFill>
        <p:spPr bwMode="auto">
          <a:xfrm>
            <a:off x="1275162" y="4053871"/>
            <a:ext cx="1820490" cy="1063975"/>
          </a:xfrm>
          <a:prstGeom prst="rect">
            <a:avLst/>
          </a:prstGeom>
          <a:noFill/>
          <a:scene3d>
            <a:camera prst="orthographicFront"/>
            <a:lightRig rig="threePt" dir="t"/>
          </a:scene3d>
          <a:sp3d>
            <a:bevelT/>
          </a:sp3d>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7E269A34-230F-412B-AFC0-5A14075C9F15}"/>
              </a:ext>
            </a:extLst>
          </p:cNvPr>
          <p:cNvPicPr>
            <a:picLocks noChangeAspect="1"/>
          </p:cNvPicPr>
          <p:nvPr/>
        </p:nvPicPr>
        <p:blipFill>
          <a:blip r:embed="rId9"/>
          <a:stretch>
            <a:fillRect/>
          </a:stretch>
        </p:blipFill>
        <p:spPr>
          <a:xfrm>
            <a:off x="1266852" y="994739"/>
            <a:ext cx="1828800" cy="969433"/>
          </a:xfrm>
          <a:prstGeom prst="rect">
            <a:avLst/>
          </a:prstGeom>
          <a:scene3d>
            <a:camera prst="orthographicFront"/>
            <a:lightRig rig="threePt" dir="t"/>
          </a:scene3d>
          <a:sp3d>
            <a:bevelT/>
          </a:sp3d>
        </p:spPr>
      </p:pic>
      <p:pic>
        <p:nvPicPr>
          <p:cNvPr id="13" name="Picture 12">
            <a:extLst>
              <a:ext uri="{FF2B5EF4-FFF2-40B4-BE49-F238E27FC236}">
                <a16:creationId xmlns:a16="http://schemas.microsoft.com/office/drawing/2014/main" id="{B22CFA50-95C4-A872-2CAD-82E7F66053B4}"/>
              </a:ext>
            </a:extLst>
          </p:cNvPr>
          <p:cNvPicPr>
            <a:picLocks noChangeAspect="1"/>
          </p:cNvPicPr>
          <p:nvPr/>
        </p:nvPicPr>
        <p:blipFill>
          <a:blip r:embed="rId10"/>
          <a:stretch>
            <a:fillRect/>
          </a:stretch>
        </p:blipFill>
        <p:spPr>
          <a:xfrm>
            <a:off x="1266852" y="1964172"/>
            <a:ext cx="1828800" cy="1079724"/>
          </a:xfrm>
          <a:prstGeom prst="rect">
            <a:avLst/>
          </a:prstGeom>
          <a:scene3d>
            <a:camera prst="orthographicFront"/>
            <a:lightRig rig="threePt" dir="t"/>
          </a:scene3d>
          <a:sp3d>
            <a:bevelT/>
          </a:sp3d>
        </p:spPr>
      </p:pic>
    </p:spTree>
    <p:extLst>
      <p:ext uri="{BB962C8B-B14F-4D97-AF65-F5344CB8AC3E}">
        <p14:creationId xmlns:p14="http://schemas.microsoft.com/office/powerpoint/2010/main" val="1189805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par>
                                <p:cTn id="23" presetID="10" presetClass="entr" presetSubtype="0" fill="hold" nodeType="with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500"/>
                                        <p:tgtEl>
                                          <p:spTgt spid="10"/>
                                        </p:tgtEl>
                                      </p:cBhvr>
                                    </p:animEffect>
                                  </p:childTnLst>
                                </p:cTn>
                              </p:par>
                              <p:par>
                                <p:cTn id="26" presetID="10" presetClass="entr" presetSubtype="0" fill="hold" nodeType="with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500"/>
                                        <p:tgtEl>
                                          <p:spTgt spid="11"/>
                                        </p:tgtEl>
                                      </p:cBhvr>
                                    </p:animEffect>
                                  </p:childTnLst>
                                </p:cTn>
                              </p:par>
                              <p:par>
                                <p:cTn id="29" presetID="10" presetClass="entr" presetSubtype="0"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C4B96D8-699C-6F38-DCA4-2A46F4B283F4}"/>
              </a:ext>
            </a:extLst>
          </p:cNvPr>
          <p:cNvSpPr>
            <a:spLocks noGrp="1"/>
          </p:cNvSpPr>
          <p:nvPr>
            <p:ph idx="1"/>
          </p:nvPr>
        </p:nvSpPr>
        <p:spPr>
          <a:xfrm>
            <a:off x="457200" y="361950"/>
            <a:ext cx="8229600" cy="4324350"/>
          </a:xfrm>
        </p:spPr>
        <p:txBody>
          <a:bodyPr/>
          <a:lstStyle/>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lgn="ctr">
              <a:buNone/>
            </a:pPr>
            <a:r>
              <a:rPr lang="en-US" sz="2800" dirty="0">
                <a:solidFill>
                  <a:srgbClr val="00A94F"/>
                </a:solidFill>
              </a:rPr>
              <a:t>Data sources</a:t>
            </a:r>
          </a:p>
        </p:txBody>
      </p:sp>
    </p:spTree>
    <p:extLst>
      <p:ext uri="{BB962C8B-B14F-4D97-AF65-F5344CB8AC3E}">
        <p14:creationId xmlns:p14="http://schemas.microsoft.com/office/powerpoint/2010/main" val="34073515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a:extLst>
              <a:ext uri="{FF2B5EF4-FFF2-40B4-BE49-F238E27FC236}">
                <a16:creationId xmlns:a16="http://schemas.microsoft.com/office/drawing/2014/main" id="{89DA7D83-8992-DF28-454D-9D2203B43D41}"/>
              </a:ext>
            </a:extLst>
          </p:cNvPr>
          <p:cNvSpPr>
            <a:spLocks noGrp="1"/>
          </p:cNvSpPr>
          <p:nvPr>
            <p:ph type="title"/>
          </p:nvPr>
        </p:nvSpPr>
        <p:spPr>
          <a:xfrm>
            <a:off x="457200" y="206375"/>
            <a:ext cx="8229600" cy="593725"/>
          </a:xfrm>
        </p:spPr>
        <p:txBody>
          <a:bodyPr/>
          <a:lstStyle/>
          <a:p>
            <a:pPr eaLnBrk="1" hangingPunct="1"/>
            <a:r>
              <a:rPr lang="en-US" altLang="en-US" sz="2400" dirty="0"/>
              <a:t>Large cohort of children with SCD</a:t>
            </a:r>
          </a:p>
        </p:txBody>
      </p:sp>
      <p:sp>
        <p:nvSpPr>
          <p:cNvPr id="14339" name="Content Placeholder 2">
            <a:extLst>
              <a:ext uri="{FF2B5EF4-FFF2-40B4-BE49-F238E27FC236}">
                <a16:creationId xmlns:a16="http://schemas.microsoft.com/office/drawing/2014/main" id="{AB53D94D-2609-4B2E-89E5-DE59C7C30CEA}"/>
              </a:ext>
            </a:extLst>
          </p:cNvPr>
          <p:cNvSpPr>
            <a:spLocks noGrp="1"/>
          </p:cNvSpPr>
          <p:nvPr>
            <p:ph idx="1"/>
          </p:nvPr>
        </p:nvSpPr>
        <p:spPr>
          <a:xfrm>
            <a:off x="457200" y="971550"/>
            <a:ext cx="8229600" cy="1066800"/>
          </a:xfrm>
        </p:spPr>
        <p:txBody>
          <a:bodyPr>
            <a:normAutofit/>
          </a:bodyPr>
          <a:lstStyle/>
          <a:p>
            <a:pPr marL="0" indent="0">
              <a:buNone/>
            </a:pPr>
            <a:r>
              <a:rPr lang="en-US" altLang="en-US" dirty="0"/>
              <a:t>Patient data abstracted from Children’s Healthcare of Atlanta Clinical SCD Database</a:t>
            </a:r>
          </a:p>
        </p:txBody>
      </p:sp>
      <p:pic>
        <p:nvPicPr>
          <p:cNvPr id="30722" name="Picture 2" descr="Children's Healthcare of Atlanta">
            <a:extLst>
              <a:ext uri="{FF2B5EF4-FFF2-40B4-BE49-F238E27FC236}">
                <a16:creationId xmlns:a16="http://schemas.microsoft.com/office/drawing/2014/main" id="{F596B369-87C2-7654-E766-BD66512792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1939494"/>
            <a:ext cx="2676525" cy="2676525"/>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C89A44EF-27B2-0A45-0DB4-941B290348D8}"/>
              </a:ext>
            </a:extLst>
          </p:cNvPr>
          <p:cNvPicPr>
            <a:picLocks noChangeAspect="1"/>
          </p:cNvPicPr>
          <p:nvPr/>
        </p:nvPicPr>
        <p:blipFill>
          <a:blip r:embed="rId4"/>
          <a:stretch>
            <a:fillRect/>
          </a:stretch>
        </p:blipFill>
        <p:spPr>
          <a:xfrm>
            <a:off x="4343400" y="1975111"/>
            <a:ext cx="4038600" cy="2605293"/>
          </a:xfrm>
          <a:prstGeom prst="rect">
            <a:avLst/>
          </a:prstGeom>
        </p:spPr>
      </p:pic>
    </p:spTree>
    <p:extLst>
      <p:ext uri="{BB962C8B-B14F-4D97-AF65-F5344CB8AC3E}">
        <p14:creationId xmlns:p14="http://schemas.microsoft.com/office/powerpoint/2010/main" val="32888820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F1FEEC1-4117-69A6-91C7-A47C9AB5F1E9}"/>
              </a:ext>
            </a:extLst>
          </p:cNvPr>
          <p:cNvPicPr>
            <a:picLocks noChangeAspect="1"/>
          </p:cNvPicPr>
          <p:nvPr/>
        </p:nvPicPr>
        <p:blipFill rotWithShape="1">
          <a:blip r:embed="rId3"/>
          <a:srcRect l="18049" b="7184"/>
          <a:stretch/>
        </p:blipFill>
        <p:spPr>
          <a:xfrm>
            <a:off x="3504201" y="2174047"/>
            <a:ext cx="2900587" cy="2216943"/>
          </a:xfrm>
          <a:prstGeom prst="rect">
            <a:avLst/>
          </a:prstGeom>
        </p:spPr>
      </p:pic>
      <p:sp>
        <p:nvSpPr>
          <p:cNvPr id="14338" name="Title 1">
            <a:extLst>
              <a:ext uri="{FF2B5EF4-FFF2-40B4-BE49-F238E27FC236}">
                <a16:creationId xmlns:a16="http://schemas.microsoft.com/office/drawing/2014/main" id="{89DA7D83-8992-DF28-454D-9D2203B43D41}"/>
              </a:ext>
            </a:extLst>
          </p:cNvPr>
          <p:cNvSpPr>
            <a:spLocks noGrp="1"/>
          </p:cNvSpPr>
          <p:nvPr>
            <p:ph type="title"/>
          </p:nvPr>
        </p:nvSpPr>
        <p:spPr>
          <a:xfrm>
            <a:off x="439750" y="227325"/>
            <a:ext cx="8229600" cy="593725"/>
          </a:xfrm>
        </p:spPr>
        <p:txBody>
          <a:bodyPr/>
          <a:lstStyle/>
          <a:p>
            <a:pPr eaLnBrk="1" hangingPunct="1"/>
            <a:r>
              <a:rPr lang="en-US" altLang="en-US" sz="2400" dirty="0"/>
              <a:t>Granular air pollution data</a:t>
            </a:r>
          </a:p>
        </p:txBody>
      </p:sp>
      <p:sp>
        <p:nvSpPr>
          <p:cNvPr id="14339" name="Content Placeholder 2">
            <a:extLst>
              <a:ext uri="{FF2B5EF4-FFF2-40B4-BE49-F238E27FC236}">
                <a16:creationId xmlns:a16="http://schemas.microsoft.com/office/drawing/2014/main" id="{AB53D94D-2609-4B2E-89E5-DE59C7C30CEA}"/>
              </a:ext>
            </a:extLst>
          </p:cNvPr>
          <p:cNvSpPr>
            <a:spLocks noGrp="1"/>
          </p:cNvSpPr>
          <p:nvPr>
            <p:ph idx="1"/>
          </p:nvPr>
        </p:nvSpPr>
        <p:spPr/>
        <p:txBody>
          <a:bodyPr/>
          <a:lstStyle/>
          <a:p>
            <a:pPr marL="0" indent="0">
              <a:buFont typeface="Arial" panose="020B0604020202020204" pitchFamily="34" charset="0"/>
              <a:buNone/>
            </a:pPr>
            <a:r>
              <a:rPr lang="en-US" altLang="en-US" dirty="0"/>
              <a:t>Air pollution data extracted from NASA Socioeconomic Data and Applications Center (SEDAC).   </a:t>
            </a:r>
          </a:p>
        </p:txBody>
      </p:sp>
      <p:pic>
        <p:nvPicPr>
          <p:cNvPr id="2" name="Picture 2">
            <a:extLst>
              <a:ext uri="{FF2B5EF4-FFF2-40B4-BE49-F238E27FC236}">
                <a16:creationId xmlns:a16="http://schemas.microsoft.com/office/drawing/2014/main" id="{14ADB67B-C34C-9EFE-4784-2BCA699719E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605"/>
          <a:stretch/>
        </p:blipFill>
        <p:spPr bwMode="auto">
          <a:xfrm>
            <a:off x="990600" y="1802995"/>
            <a:ext cx="2362809" cy="1537509"/>
          </a:xfrm>
          <a:prstGeom prst="rect">
            <a:avLst/>
          </a:prstGeom>
          <a:noFill/>
          <a:extLst>
            <a:ext uri="{909E8E84-426E-40DD-AFC4-6F175D3DCCD1}">
              <a14:hiddenFill xmlns:a14="http://schemas.microsoft.com/office/drawing/2010/main">
                <a:solidFill>
                  <a:srgbClr val="FFFFFF"/>
                </a:solidFill>
              </a14:hiddenFill>
            </a:ext>
          </a:extLst>
        </p:spPr>
      </p:pic>
      <p:pic>
        <p:nvPicPr>
          <p:cNvPr id="41986" name="Picture 2" descr="United States Environmental Protection Agency - Wikipedia">
            <a:extLst>
              <a:ext uri="{FF2B5EF4-FFF2-40B4-BE49-F238E27FC236}">
                <a16:creationId xmlns:a16="http://schemas.microsoft.com/office/drawing/2014/main" id="{D2CD5579-5ECD-6528-3FCF-8F20656E205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41242" y="3421824"/>
            <a:ext cx="1633537" cy="157644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https://www.epa.gov/sites/default/files/2016-09/pm2.5_scale_graphic-color_2.jpg">
            <a:extLst>
              <a:ext uri="{FF2B5EF4-FFF2-40B4-BE49-F238E27FC236}">
                <a16:creationId xmlns:a16="http://schemas.microsoft.com/office/drawing/2014/main" id="{83E06F35-F61E-800A-2C65-25770A164924}"/>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019800" y="2174047"/>
            <a:ext cx="2879679" cy="200977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965270C-FB65-5A1C-E265-B5B7816491CC}"/>
              </a:ext>
            </a:extLst>
          </p:cNvPr>
          <p:cNvSpPr txBox="1"/>
          <p:nvPr/>
        </p:nvSpPr>
        <p:spPr>
          <a:xfrm>
            <a:off x="76200" y="4636994"/>
            <a:ext cx="1219200" cy="461665"/>
          </a:xfrm>
          <a:prstGeom prst="rect">
            <a:avLst/>
          </a:prstGeom>
          <a:noFill/>
        </p:spPr>
        <p:txBody>
          <a:bodyPr wrap="square" rtlCol="0">
            <a:spAutoFit/>
          </a:bodyPr>
          <a:lstStyle/>
          <a:p>
            <a:r>
              <a:rPr lang="en-US" sz="800" i="1" dirty="0"/>
              <a:t>Sources: </a:t>
            </a:r>
            <a:r>
              <a:rPr lang="en-US" sz="800" i="1" dirty="0">
                <a:hlinkClick r:id="rId7"/>
              </a:rPr>
              <a:t>www.clarity.io/blog/</a:t>
            </a:r>
            <a:r>
              <a:rPr lang="en-US" sz="800" i="1" dirty="0"/>
              <a:t>, </a:t>
            </a:r>
            <a:r>
              <a:rPr lang="en-US" sz="800" i="1" dirty="0">
                <a:hlinkClick r:id="rId8"/>
              </a:rPr>
              <a:t>www.epa.gov/pm2.5</a:t>
            </a:r>
            <a:r>
              <a:rPr lang="en-US" sz="800" i="1" dirty="0"/>
              <a:t> </a:t>
            </a:r>
          </a:p>
        </p:txBody>
      </p:sp>
    </p:spTree>
    <p:extLst>
      <p:ext uri="{BB962C8B-B14F-4D97-AF65-F5344CB8AC3E}">
        <p14:creationId xmlns:p14="http://schemas.microsoft.com/office/powerpoint/2010/main" val="3108406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1986"/>
                                        </p:tgtEl>
                                        <p:attrNameLst>
                                          <p:attrName>style.visibility</p:attrName>
                                        </p:attrNameLst>
                                      </p:cBhvr>
                                      <p:to>
                                        <p:strVal val="visible"/>
                                      </p:to>
                                    </p:set>
                                    <p:animEffect transition="in" filter="fade">
                                      <p:cBhvr>
                                        <p:cTn id="12" dur="500"/>
                                        <p:tgtEl>
                                          <p:spTgt spid="4198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1_EMORY+CHOA_PPT_template">
  <a:themeElements>
    <a:clrScheme name="CHOA">
      <a:dk1>
        <a:sysClr val="windowText" lastClr="000000"/>
      </a:dk1>
      <a:lt1>
        <a:sysClr val="window" lastClr="FFFFFF"/>
      </a:lt1>
      <a:dk2>
        <a:srgbClr val="000000"/>
      </a:dk2>
      <a:lt2>
        <a:srgbClr val="FFFFFF"/>
      </a:lt2>
      <a:accent1>
        <a:srgbClr val="72BF44"/>
      </a:accent1>
      <a:accent2>
        <a:srgbClr val="BD2F92"/>
      </a:accent2>
      <a:accent3>
        <a:srgbClr val="4BBBEB"/>
      </a:accent3>
      <a:accent4>
        <a:srgbClr val="F58220"/>
      </a:accent4>
      <a:accent5>
        <a:srgbClr val="005DA4"/>
      </a:accent5>
      <a:accent6>
        <a:srgbClr val="FFDD00"/>
      </a:accent6>
      <a:hlink>
        <a:srgbClr val="00A94F"/>
      </a:hlink>
      <a:folHlink>
        <a:srgbClr val="4BBBEB"/>
      </a:folHlink>
    </a:clrScheme>
    <a:fontScheme name="CHOA fonts">
      <a:majorFont>
        <a:latin typeface="Arial Rounded MT Bold"/>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87A5C9F1B9C7724387FD8ACCA2844C71" ma:contentTypeVersion="13" ma:contentTypeDescription="Create a new document." ma:contentTypeScope="" ma:versionID="21a4a421f78e609a62ee85b10173d5ce">
  <xsd:schema xmlns:xsd="http://www.w3.org/2001/XMLSchema" xmlns:xs="http://www.w3.org/2001/XMLSchema" xmlns:p="http://schemas.microsoft.com/office/2006/metadata/properties" xmlns:ns2="8420ee14-ecd2-4450-96d7-5e402d222d82" xmlns:ns3="088a615d-93b3-4585-befa-6f7c43af0c8a" targetNamespace="http://schemas.microsoft.com/office/2006/metadata/properties" ma:root="true" ma:fieldsID="49134ad4550ad3be083a25bf615dd249" ns2:_="" ns3:_="">
    <xsd:import namespace="8420ee14-ecd2-4450-96d7-5e402d222d82"/>
    <xsd:import namespace="088a615d-93b3-4585-befa-6f7c43af0c8a"/>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2:MediaServiceLocatio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420ee14-ecd2-4450-96d7-5e402d222d8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4" nillable="true" ma:displayName="Tags" ma:internalName="MediaServiceAutoTag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hidden="true" ma:internalName="MediaServiceDateTaken" ma:readOnly="true">
      <xsd:simpleType>
        <xsd:restriction base="dms:Text"/>
      </xsd:simpleType>
    </xsd:element>
    <xsd:element name="MediaServiceLocation" ma:index="19" nillable="true" ma:displayName="Location" ma:internalName="MediaServiceLocatio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088a615d-93b3-4585-befa-6f7c43af0c8a"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172B7DC-7358-4400-8BB0-D8E52E2EFF58}">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1B6712D4-1589-4223-8116-0FE4F62A898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420ee14-ecd2-4450-96d7-5e402d222d82"/>
    <ds:schemaRef ds:uri="088a615d-93b3-4585-befa-6f7c43af0c8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4C836533-1A1E-4926-AF85-98A15026C07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28152</TotalTime>
  <Words>2724</Words>
  <Application>Microsoft Office PowerPoint</Application>
  <PresentationFormat>On-screen Show (16:9)</PresentationFormat>
  <Paragraphs>359</Paragraphs>
  <Slides>50</Slides>
  <Notes>29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50</vt:i4>
      </vt:variant>
    </vt:vector>
  </HeadingPairs>
  <TitlesOfParts>
    <vt:vector size="56" baseType="lpstr">
      <vt:lpstr>Arial</vt:lpstr>
      <vt:lpstr>Arial Rounded MT Bold</vt:lpstr>
      <vt:lpstr>Calibri</vt:lpstr>
      <vt:lpstr>Söhne</vt:lpstr>
      <vt:lpstr>Times New Roman</vt:lpstr>
      <vt:lpstr>1_EMORY+CHOA_PPT_template</vt:lpstr>
      <vt:lpstr>Ambient air pollution and health outcomes in pediatric hematology &amp; oncology</vt:lpstr>
      <vt:lpstr>Overview</vt:lpstr>
      <vt:lpstr>Project 1: Air pollution &amp; sickle cell disease</vt:lpstr>
      <vt:lpstr>Pediatric sickle cell disease remains associated with severe morbidity and mortality </vt:lpstr>
      <vt:lpstr>PowerPoint Presentation</vt:lpstr>
      <vt:lpstr>Pathophysiology of air pollution</vt:lpstr>
      <vt:lpstr>PowerPoint Presentation</vt:lpstr>
      <vt:lpstr>Large cohort of children with SCD</vt:lpstr>
      <vt:lpstr>Granular air pollution data</vt:lpstr>
      <vt:lpstr>PowerPoint Presentation</vt:lpstr>
      <vt:lpstr>Air pollution levels are positively associated with ED visits</vt:lpstr>
      <vt:lpstr>Those on hydroxyurea are less impacted by increases in daily air pollution</vt:lpstr>
      <vt:lpstr>Limitations and next steps</vt:lpstr>
      <vt:lpstr>PowerPoint Presentation</vt:lpstr>
      <vt:lpstr>Hypothesis </vt:lpstr>
      <vt:lpstr>Study population</vt:lpstr>
      <vt:lpstr>Panel dataframe with annual values</vt:lpstr>
      <vt:lpstr>PowerPoint Presentation</vt:lpstr>
      <vt:lpstr>Fixed effects models</vt:lpstr>
      <vt:lpstr>PowerPoint Presentation</vt:lpstr>
      <vt:lpstr>PowerPoint Presentation</vt:lpstr>
      <vt:lpstr>PowerPoint Presentation</vt:lpstr>
      <vt:lpstr>Fixed effects models</vt:lpstr>
      <vt:lpstr>PM2.5 in Atlanta, 2010-2019</vt:lpstr>
      <vt:lpstr>PowerPoint Presentation</vt:lpstr>
      <vt:lpstr>Results – model check(s)</vt:lpstr>
      <vt:lpstr>Results – clinical outcomes</vt:lpstr>
      <vt:lpstr>Results – clinical outcomes</vt:lpstr>
      <vt:lpstr>Results – laboratory outcomes</vt:lpstr>
      <vt:lpstr>Results – interaction term</vt:lpstr>
      <vt:lpstr>Results – other </vt:lpstr>
      <vt:lpstr>Summary of findings</vt:lpstr>
      <vt:lpstr>Project 2: Air pollution &amp; pediatric cancer</vt:lpstr>
      <vt:lpstr>Pathophysiology of air pollution</vt:lpstr>
      <vt:lpstr>PowerPoint Presentation</vt:lpstr>
      <vt:lpstr>Granular air pollution data</vt:lpstr>
      <vt:lpstr>Patient data</vt:lpstr>
      <vt:lpstr>Results</vt:lpstr>
      <vt:lpstr>Results</vt:lpstr>
      <vt:lpstr>Results – subgroup analyses </vt:lpstr>
      <vt:lpstr>Results of Cox proportional hazards model</vt:lpstr>
      <vt:lpstr>Summary of findings</vt:lpstr>
      <vt:lpstr>In conclusion</vt:lpstr>
      <vt:lpstr>Why does this matter?</vt:lpstr>
      <vt:lpstr>Thank you!</vt:lpstr>
      <vt:lpstr>Thank you!</vt:lpstr>
      <vt:lpstr>PowerPoint Presentation</vt:lpstr>
      <vt:lpstr>Variation in exposure</vt:lpstr>
      <vt:lpstr>PowerPoint Presentation</vt:lpstr>
      <vt:lpstr>Recent Accomplishments</vt:lpstr>
    </vt:vector>
  </TitlesOfParts>
  <Company>CHOA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es5995</dc:creator>
  <cp:lastModifiedBy>George, Paul</cp:lastModifiedBy>
  <cp:revision>44</cp:revision>
  <dcterms:created xsi:type="dcterms:W3CDTF">2018-08-10T13:31:24Z</dcterms:created>
  <dcterms:modified xsi:type="dcterms:W3CDTF">2024-05-06T17:22:20Z</dcterms:modified>
</cp:coreProperties>
</file>